
<file path=[Content_Types].xml><?xml version="1.0" encoding="utf-8"?>
<Types xmlns="http://schemas.openxmlformats.org/package/2006/content-types">
  <Default Extension="jpeg" ContentType="image/jpeg"/>
  <Default Extension="jpg" ContentType="image/jpeg"/>
  <Default Extension="pdf" ContentType="application/pd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66" r:id="rId1"/>
  </p:sldMasterIdLst>
  <p:notesMasterIdLst>
    <p:notesMasterId r:id="rId12"/>
  </p:notesMasterIdLst>
  <p:sldIdLst>
    <p:sldId id="258" r:id="rId2"/>
    <p:sldId id="259" r:id="rId3"/>
    <p:sldId id="257" r:id="rId4"/>
    <p:sldId id="266" r:id="rId5"/>
    <p:sldId id="260" r:id="rId6"/>
    <p:sldId id="261" r:id="rId7"/>
    <p:sldId id="262" r:id="rId8"/>
    <p:sldId id="263" r:id="rId9"/>
    <p:sldId id="264" r:id="rId10"/>
    <p:sldId id="265" r:id="rId11"/>
  </p:sldIdLst>
  <p:sldSz cx="9144000" cy="6858000" type="screen4x3"/>
  <p:notesSz cx="16256000" cy="9144000"/>
  <p:defaultTextStyle>
    <a:defPPr>
      <a:defRPr lang="en-US"/>
    </a:defPPr>
    <a:lvl1pPr marL="0" algn="l" defTabSz="200891" rtl="0" eaLnBrk="1" latinLnBrk="0" hangingPunct="1">
      <a:defRPr sz="800" kern="1200">
        <a:solidFill>
          <a:schemeClr val="tx1"/>
        </a:solidFill>
        <a:latin typeface="+mn-lt"/>
        <a:ea typeface="+mn-ea"/>
        <a:cs typeface="+mn-cs"/>
      </a:defRPr>
    </a:lvl1pPr>
    <a:lvl2pPr marL="200891" algn="l" defTabSz="200891" rtl="0" eaLnBrk="1" latinLnBrk="0" hangingPunct="1">
      <a:defRPr sz="800" kern="1200">
        <a:solidFill>
          <a:schemeClr val="tx1"/>
        </a:solidFill>
        <a:latin typeface="+mn-lt"/>
        <a:ea typeface="+mn-ea"/>
        <a:cs typeface="+mn-cs"/>
      </a:defRPr>
    </a:lvl2pPr>
    <a:lvl3pPr marL="401781" algn="l" defTabSz="200891" rtl="0" eaLnBrk="1" latinLnBrk="0" hangingPunct="1">
      <a:defRPr sz="800" kern="1200">
        <a:solidFill>
          <a:schemeClr val="tx1"/>
        </a:solidFill>
        <a:latin typeface="+mn-lt"/>
        <a:ea typeface="+mn-ea"/>
        <a:cs typeface="+mn-cs"/>
      </a:defRPr>
    </a:lvl3pPr>
    <a:lvl4pPr marL="602672" algn="l" defTabSz="200891" rtl="0" eaLnBrk="1" latinLnBrk="0" hangingPunct="1">
      <a:defRPr sz="800" kern="1200">
        <a:solidFill>
          <a:schemeClr val="tx1"/>
        </a:solidFill>
        <a:latin typeface="+mn-lt"/>
        <a:ea typeface="+mn-ea"/>
        <a:cs typeface="+mn-cs"/>
      </a:defRPr>
    </a:lvl4pPr>
    <a:lvl5pPr marL="803563" algn="l" defTabSz="200891" rtl="0" eaLnBrk="1" latinLnBrk="0" hangingPunct="1">
      <a:defRPr sz="800" kern="1200">
        <a:solidFill>
          <a:schemeClr val="tx1"/>
        </a:solidFill>
        <a:latin typeface="+mn-lt"/>
        <a:ea typeface="+mn-ea"/>
        <a:cs typeface="+mn-cs"/>
      </a:defRPr>
    </a:lvl5pPr>
    <a:lvl6pPr marL="1004454" algn="l" defTabSz="200891" rtl="0" eaLnBrk="1" latinLnBrk="0" hangingPunct="1">
      <a:defRPr sz="800" kern="1200">
        <a:solidFill>
          <a:schemeClr val="tx1"/>
        </a:solidFill>
        <a:latin typeface="+mn-lt"/>
        <a:ea typeface="+mn-ea"/>
        <a:cs typeface="+mn-cs"/>
      </a:defRPr>
    </a:lvl6pPr>
    <a:lvl7pPr marL="1205344" algn="l" defTabSz="200891" rtl="0" eaLnBrk="1" latinLnBrk="0" hangingPunct="1">
      <a:defRPr sz="800" kern="1200">
        <a:solidFill>
          <a:schemeClr val="tx1"/>
        </a:solidFill>
        <a:latin typeface="+mn-lt"/>
        <a:ea typeface="+mn-ea"/>
        <a:cs typeface="+mn-cs"/>
      </a:defRPr>
    </a:lvl7pPr>
    <a:lvl8pPr marL="1406235" algn="l" defTabSz="200891" rtl="0" eaLnBrk="1" latinLnBrk="0" hangingPunct="1">
      <a:defRPr sz="800" kern="1200">
        <a:solidFill>
          <a:schemeClr val="tx1"/>
        </a:solidFill>
        <a:latin typeface="+mn-lt"/>
        <a:ea typeface="+mn-ea"/>
        <a:cs typeface="+mn-cs"/>
      </a:defRPr>
    </a:lvl8pPr>
    <a:lvl9pPr marL="1607126" algn="l" defTabSz="200891" rtl="0" eaLnBrk="1" latinLnBrk="0" hangingPunct="1">
      <a:defRPr sz="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scaleToFitPaper="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86D35"/>
    <a:srgbClr val="A1DEEA"/>
    <a:srgbClr val="1EBA4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2" d="100"/>
          <a:sy n="102" d="100"/>
        </p:scale>
        <p:origin x="1806" y="102"/>
      </p:cViewPr>
      <p:guideLst>
        <p:guide orient="horz" pos="2160"/>
        <p:guide pos="-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7043738"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9207500" y="0"/>
            <a:ext cx="7045325" cy="458788"/>
          </a:xfrm>
          <a:prstGeom prst="rect">
            <a:avLst/>
          </a:prstGeom>
        </p:spPr>
        <p:txBody>
          <a:bodyPr vert="horz" lIns="91440" tIns="45720" rIns="91440" bIns="45720" rtlCol="0"/>
          <a:lstStyle>
            <a:lvl1pPr algn="r">
              <a:defRPr sz="1200"/>
            </a:lvl1pPr>
          </a:lstStyle>
          <a:p>
            <a:fld id="{C62CA262-94A2-4B24-8C5E-925C2DAA35A2}" type="datetimeFigureOut">
              <a:rPr lang="en-US" smtClean="0"/>
              <a:t>11/14/2024</a:t>
            </a:fld>
            <a:endParaRPr lang="en-US"/>
          </a:p>
        </p:txBody>
      </p:sp>
      <p:sp>
        <p:nvSpPr>
          <p:cNvPr id="4" name="Slide Image Placeholder 3"/>
          <p:cNvSpPr>
            <a:spLocks noGrp="1" noRot="1" noChangeAspect="1"/>
          </p:cNvSpPr>
          <p:nvPr>
            <p:ph type="sldImg" idx="2"/>
          </p:nvPr>
        </p:nvSpPr>
        <p:spPr>
          <a:xfrm>
            <a:off x="6070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1625600" y="4400550"/>
            <a:ext cx="130048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7043738"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9207500" y="8685213"/>
            <a:ext cx="7045325" cy="458787"/>
          </a:xfrm>
          <a:prstGeom prst="rect">
            <a:avLst/>
          </a:prstGeom>
        </p:spPr>
        <p:txBody>
          <a:bodyPr vert="horz" lIns="91440" tIns="45720" rIns="91440" bIns="45720" rtlCol="0" anchor="b"/>
          <a:lstStyle>
            <a:lvl1pPr algn="r">
              <a:defRPr sz="1200"/>
            </a:lvl1pPr>
          </a:lstStyle>
          <a:p>
            <a:fld id="{ABC7E7B6-1038-4BEB-B232-2C00333CFEB9}" type="slidenum">
              <a:rPr lang="en-US" smtClean="0"/>
              <a:t>‹#›</a:t>
            </a:fld>
            <a:endParaRPr lang="en-US"/>
          </a:p>
        </p:txBody>
      </p:sp>
    </p:spTree>
    <p:extLst>
      <p:ext uri="{BB962C8B-B14F-4D97-AF65-F5344CB8AC3E}">
        <p14:creationId xmlns:p14="http://schemas.microsoft.com/office/powerpoint/2010/main" val="396453818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df"/><Relationship Id="rId2" Type="http://schemas.openxmlformats.org/officeDocument/2006/relationships/image" Target="../media/image1.jpeg"/><Relationship Id="rId1" Type="http://schemas.openxmlformats.org/officeDocument/2006/relationships/slideMaster" Target="../slideMasters/slideMaster1.xml"/><Relationship Id="rId4" Type="http://schemas.openxmlformats.org/officeDocument/2006/relationships/image" Target="../media/image2.png"/></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41" name="Picture 40" descr="HC-background-1.jpg"/>
          <p:cNvPicPr>
            <a:picLocks noChangeAspect="1"/>
          </p:cNvPicPr>
          <p:nvPr userDrawn="1"/>
        </p:nvPicPr>
        <p:blipFill>
          <a:blip r:embed="rId2"/>
          <a:srcRect l="17391" r="8075"/>
          <a:stretch>
            <a:fillRect/>
          </a:stretch>
        </p:blipFill>
        <p:spPr>
          <a:xfrm>
            <a:off x="0" y="0"/>
            <a:ext cx="9144000" cy="6900863"/>
          </a:xfrm>
          <a:prstGeom prst="rect">
            <a:avLst/>
          </a:prstGeom>
        </p:spPr>
      </p:pic>
      <p:sp>
        <p:nvSpPr>
          <p:cNvPr id="6" name="Title 1"/>
          <p:cNvSpPr>
            <a:spLocks noGrp="1"/>
          </p:cNvSpPr>
          <p:nvPr>
            <p:ph type="ctrTitle" hasCustomPrompt="1"/>
          </p:nvPr>
        </p:nvSpPr>
        <p:spPr>
          <a:xfrm>
            <a:off x="685800" y="2667000"/>
            <a:ext cx="7239000" cy="536968"/>
          </a:xfrm>
          <a:prstGeom prst="rect">
            <a:avLst/>
          </a:prstGeom>
        </p:spPr>
        <p:txBody>
          <a:bodyPr/>
          <a:lstStyle>
            <a:lvl1pPr algn="r">
              <a:defRPr sz="2000">
                <a:solidFill>
                  <a:srgbClr val="FFFFFF"/>
                </a:solidFill>
                <a:latin typeface="+mj-lt"/>
                <a:cs typeface="Roboto"/>
              </a:defRPr>
            </a:lvl1pPr>
          </a:lstStyle>
          <a:p>
            <a:r>
              <a:rPr lang="en-US" sz="2300" b="1" dirty="0">
                <a:solidFill>
                  <a:srgbClr val="FFFFFF"/>
                </a:solidFill>
                <a:latin typeface="Roboto"/>
                <a:cs typeface="Roboto"/>
              </a:rPr>
              <a:t>Presentation Name Here: </a:t>
            </a:r>
            <a:r>
              <a:rPr lang="en-US" sz="2300" b="1" dirty="0" err="1">
                <a:solidFill>
                  <a:srgbClr val="FFFFFF"/>
                </a:solidFill>
                <a:latin typeface="Roboto"/>
                <a:cs typeface="Roboto"/>
              </a:rPr>
              <a:t>Calibri</a:t>
            </a:r>
            <a:r>
              <a:rPr lang="en-US" sz="2300" b="1" dirty="0">
                <a:solidFill>
                  <a:srgbClr val="FFFFFF"/>
                </a:solidFill>
                <a:latin typeface="Roboto"/>
                <a:cs typeface="Roboto"/>
              </a:rPr>
              <a:t> Bold Font 23pt</a:t>
            </a:r>
          </a:p>
        </p:txBody>
      </p:sp>
      <p:sp>
        <p:nvSpPr>
          <p:cNvPr id="7" name="Subtitle 2"/>
          <p:cNvSpPr>
            <a:spLocks noGrp="1"/>
          </p:cNvSpPr>
          <p:nvPr>
            <p:ph type="subTitle" idx="1" hasCustomPrompt="1"/>
          </p:nvPr>
        </p:nvSpPr>
        <p:spPr>
          <a:xfrm>
            <a:off x="685800" y="3505200"/>
            <a:ext cx="7239000" cy="1524000"/>
          </a:xfrm>
          <a:prstGeom prst="rect">
            <a:avLst/>
          </a:prstGeom>
        </p:spPr>
        <p:txBody>
          <a:bodyPr/>
          <a:lstStyle>
            <a:lvl1pPr marL="0" indent="0" algn="r">
              <a:spcAft>
                <a:spcPts val="264"/>
              </a:spcAft>
              <a:buNone/>
              <a:defRPr sz="1400">
                <a:solidFill>
                  <a:srgbClr val="FFFFFF"/>
                </a:solidFill>
                <a:latin typeface="Roboto"/>
                <a:cs typeface="Roboto"/>
              </a:defRPr>
            </a:lvl1pPr>
            <a:lvl2pPr marL="200891" indent="0" algn="ctr">
              <a:buNone/>
              <a:defRPr>
                <a:solidFill>
                  <a:schemeClr val="tx1">
                    <a:tint val="75000"/>
                  </a:schemeClr>
                </a:solidFill>
              </a:defRPr>
            </a:lvl2pPr>
            <a:lvl3pPr marL="401781" indent="0" algn="ctr">
              <a:buNone/>
              <a:defRPr>
                <a:solidFill>
                  <a:schemeClr val="tx1">
                    <a:tint val="75000"/>
                  </a:schemeClr>
                </a:solidFill>
              </a:defRPr>
            </a:lvl3pPr>
            <a:lvl4pPr marL="602672" indent="0" algn="ctr">
              <a:buNone/>
              <a:defRPr>
                <a:solidFill>
                  <a:schemeClr val="tx1">
                    <a:tint val="75000"/>
                  </a:schemeClr>
                </a:solidFill>
              </a:defRPr>
            </a:lvl4pPr>
            <a:lvl5pPr marL="803563" indent="0" algn="ctr">
              <a:buNone/>
              <a:defRPr>
                <a:solidFill>
                  <a:schemeClr val="tx1">
                    <a:tint val="75000"/>
                  </a:schemeClr>
                </a:solidFill>
              </a:defRPr>
            </a:lvl5pPr>
            <a:lvl6pPr marL="1004454" indent="0" algn="ctr">
              <a:buNone/>
              <a:defRPr>
                <a:solidFill>
                  <a:schemeClr val="tx1">
                    <a:tint val="75000"/>
                  </a:schemeClr>
                </a:solidFill>
              </a:defRPr>
            </a:lvl6pPr>
            <a:lvl7pPr marL="1205344" indent="0" algn="ctr">
              <a:buNone/>
              <a:defRPr>
                <a:solidFill>
                  <a:schemeClr val="tx1">
                    <a:tint val="75000"/>
                  </a:schemeClr>
                </a:solidFill>
              </a:defRPr>
            </a:lvl7pPr>
            <a:lvl8pPr marL="1406235" indent="0" algn="ctr">
              <a:buNone/>
              <a:defRPr>
                <a:solidFill>
                  <a:schemeClr val="tx1">
                    <a:tint val="75000"/>
                  </a:schemeClr>
                </a:solidFill>
              </a:defRPr>
            </a:lvl8pPr>
            <a:lvl9pPr marL="1607126" indent="0" algn="ctr">
              <a:buNone/>
              <a:defRPr>
                <a:solidFill>
                  <a:schemeClr val="tx1">
                    <a:tint val="75000"/>
                  </a:schemeClr>
                </a:solidFill>
              </a:defRPr>
            </a:lvl9pPr>
          </a:lstStyle>
          <a:p>
            <a:pPr algn="r">
              <a:spcAft>
                <a:spcPts val="264"/>
              </a:spcAft>
            </a:pPr>
            <a:r>
              <a:rPr lang="en-US" sz="1800" dirty="0">
                <a:solidFill>
                  <a:srgbClr val="FFFFFF"/>
                </a:solidFill>
                <a:latin typeface="Roboto"/>
                <a:cs typeface="Roboto"/>
              </a:rPr>
              <a:t>Presenter Name Here Font size 18pt</a:t>
            </a:r>
          </a:p>
          <a:p>
            <a:pPr algn="r">
              <a:spcAft>
                <a:spcPts val="264"/>
              </a:spcAft>
            </a:pPr>
            <a:r>
              <a:rPr lang="en-US" sz="1800" dirty="0">
                <a:solidFill>
                  <a:srgbClr val="FFFFFF"/>
                </a:solidFill>
                <a:latin typeface="Roboto"/>
                <a:cs typeface="Roboto"/>
              </a:rPr>
              <a:t>Presenter Name Here Font size 18pt</a:t>
            </a:r>
          </a:p>
          <a:p>
            <a:pPr algn="r">
              <a:spcAft>
                <a:spcPts val="264"/>
              </a:spcAft>
            </a:pPr>
            <a:r>
              <a:rPr lang="en-US" sz="1800" dirty="0">
                <a:solidFill>
                  <a:srgbClr val="FFFFFF"/>
                </a:solidFill>
                <a:latin typeface="Roboto"/>
                <a:cs typeface="Roboto"/>
              </a:rPr>
              <a:t>Presenter Name Here Font size 18pt</a:t>
            </a:r>
          </a:p>
          <a:p>
            <a:pPr algn="r">
              <a:spcAft>
                <a:spcPts val="264"/>
              </a:spcAft>
            </a:pPr>
            <a:r>
              <a:rPr lang="en-US" sz="1800" dirty="0">
                <a:solidFill>
                  <a:srgbClr val="FFFFFF"/>
                </a:solidFill>
                <a:latin typeface="Roboto"/>
                <a:cs typeface="Roboto"/>
              </a:rPr>
              <a:t>Presenter Name Here Font size 18pt</a:t>
            </a:r>
          </a:p>
          <a:p>
            <a:pPr algn="r">
              <a:spcAft>
                <a:spcPts val="264"/>
              </a:spcAft>
            </a:pPr>
            <a:endParaRPr lang="en-US" sz="1800" dirty="0">
              <a:solidFill>
                <a:srgbClr val="FFFFFF"/>
              </a:solidFill>
              <a:latin typeface="Roboto"/>
              <a:cs typeface="Roboto"/>
            </a:endParaRPr>
          </a:p>
        </p:txBody>
      </p:sp>
      <p:sp>
        <p:nvSpPr>
          <p:cNvPr id="4" name="object 2"/>
          <p:cNvSpPr/>
          <p:nvPr userDrawn="1"/>
        </p:nvSpPr>
        <p:spPr>
          <a:xfrm>
            <a:off x="6324600" y="5859419"/>
            <a:ext cx="2302511" cy="590075"/>
          </a:xfrm>
          <a:custGeom>
            <a:avLst/>
            <a:gdLst/>
            <a:ahLst/>
            <a:cxnLst/>
            <a:rect l="l" t="t" r="r" b="b"/>
            <a:pathLst>
              <a:path w="3558540" h="786765">
                <a:moveTo>
                  <a:pt x="0" y="786523"/>
                </a:moveTo>
                <a:lnTo>
                  <a:pt x="3557981" y="786523"/>
                </a:lnTo>
                <a:lnTo>
                  <a:pt x="3557981" y="0"/>
                </a:lnTo>
                <a:lnTo>
                  <a:pt x="0" y="0"/>
                </a:lnTo>
                <a:lnTo>
                  <a:pt x="0" y="786523"/>
                </a:lnTo>
                <a:close/>
              </a:path>
            </a:pathLst>
          </a:custGeom>
          <a:solidFill>
            <a:srgbClr val="005940"/>
          </a:solidFill>
        </p:spPr>
        <p:txBody>
          <a:bodyPr wrap="square" lIns="0" tIns="0" rIns="0" bIns="0" rtlCol="0" anchor="ctr"/>
          <a:lstStyle/>
          <a:p>
            <a:pPr marL="373380">
              <a:lnSpc>
                <a:spcPct val="100000"/>
              </a:lnSpc>
              <a:spcBef>
                <a:spcPts val="1920"/>
              </a:spcBef>
              <a:tabLst>
                <a:tab pos="4065270" algn="l"/>
                <a:tab pos="4415790" algn="l"/>
              </a:tabLst>
            </a:pPr>
            <a:r>
              <a:rPr lang="en-US" sz="1400" spc="180" dirty="0">
                <a:solidFill>
                  <a:srgbClr val="FFFFFF"/>
                </a:solidFill>
                <a:latin typeface="Roboto"/>
                <a:cs typeface="Roboto"/>
              </a:rPr>
              <a:t>HUDCO.</a:t>
            </a:r>
            <a:r>
              <a:rPr lang="en-US" sz="1400" spc="-245" dirty="0">
                <a:solidFill>
                  <a:srgbClr val="FFFFFF"/>
                </a:solidFill>
                <a:latin typeface="Roboto"/>
                <a:cs typeface="Roboto"/>
              </a:rPr>
              <a:t> </a:t>
            </a:r>
            <a:r>
              <a:rPr lang="en-US" sz="1400" spc="160" dirty="0">
                <a:solidFill>
                  <a:srgbClr val="FFFFFF"/>
                </a:solidFill>
                <a:latin typeface="Roboto"/>
                <a:cs typeface="Roboto"/>
              </a:rPr>
              <a:t>COM</a:t>
            </a:r>
            <a:r>
              <a:rPr lang="en-US" sz="1400" spc="-240" dirty="0">
                <a:solidFill>
                  <a:srgbClr val="FFFFFF"/>
                </a:solidFill>
                <a:latin typeface="Roboto"/>
                <a:cs typeface="Roboto"/>
              </a:rPr>
              <a:t> </a:t>
            </a:r>
            <a:endParaRPr lang="en-US" sz="1400" dirty="0">
              <a:latin typeface="Roboto"/>
              <a:cs typeface="Roboto"/>
            </a:endParaRPr>
          </a:p>
        </p:txBody>
      </p:sp>
      <p:sp>
        <p:nvSpPr>
          <p:cNvPr id="5" name="object 3"/>
          <p:cNvSpPr/>
          <p:nvPr userDrawn="1"/>
        </p:nvSpPr>
        <p:spPr>
          <a:xfrm>
            <a:off x="8626792" y="5859419"/>
            <a:ext cx="326112" cy="590075"/>
          </a:xfrm>
          <a:custGeom>
            <a:avLst/>
            <a:gdLst/>
            <a:ahLst/>
            <a:cxnLst/>
            <a:rect l="l" t="t" r="r" b="b"/>
            <a:pathLst>
              <a:path w="579755" h="786765">
                <a:moveTo>
                  <a:pt x="579158" y="786523"/>
                </a:moveTo>
                <a:lnTo>
                  <a:pt x="0" y="786523"/>
                </a:lnTo>
                <a:lnTo>
                  <a:pt x="0" y="0"/>
                </a:lnTo>
                <a:lnTo>
                  <a:pt x="579158" y="0"/>
                </a:lnTo>
                <a:lnTo>
                  <a:pt x="579158" y="786523"/>
                </a:lnTo>
                <a:close/>
              </a:path>
            </a:pathLst>
          </a:custGeom>
          <a:solidFill>
            <a:srgbClr val="049877"/>
          </a:solidFill>
        </p:spPr>
        <p:txBody>
          <a:bodyPr wrap="square" lIns="0" tIns="0" rIns="0" bIns="0" rtlCol="0"/>
          <a:lstStyle/>
          <a:p>
            <a:endParaRPr/>
          </a:p>
        </p:txBody>
      </p:sp>
      <p:sp>
        <p:nvSpPr>
          <p:cNvPr id="8" name="object 4"/>
          <p:cNvSpPr/>
          <p:nvPr userDrawn="1"/>
        </p:nvSpPr>
        <p:spPr>
          <a:xfrm>
            <a:off x="8952572" y="5857865"/>
            <a:ext cx="191453" cy="590075"/>
          </a:xfrm>
          <a:custGeom>
            <a:avLst/>
            <a:gdLst/>
            <a:ahLst/>
            <a:cxnLst/>
            <a:rect l="l" t="t" r="r" b="b"/>
            <a:pathLst>
              <a:path w="340359" h="786765">
                <a:moveTo>
                  <a:pt x="0" y="786523"/>
                </a:moveTo>
                <a:lnTo>
                  <a:pt x="340321" y="786523"/>
                </a:lnTo>
                <a:lnTo>
                  <a:pt x="340321" y="0"/>
                </a:lnTo>
                <a:lnTo>
                  <a:pt x="0" y="0"/>
                </a:lnTo>
                <a:lnTo>
                  <a:pt x="0" y="786523"/>
                </a:lnTo>
                <a:close/>
              </a:path>
            </a:pathLst>
          </a:custGeom>
          <a:solidFill>
            <a:srgbClr val="B4E3F4"/>
          </a:solidFill>
        </p:spPr>
        <p:txBody>
          <a:bodyPr wrap="square" lIns="0" tIns="0" rIns="0" bIns="0" rtlCol="0"/>
          <a:lstStyle/>
          <a:p>
            <a:endParaRPr/>
          </a:p>
        </p:txBody>
      </p:sp>
      <p:pic>
        <p:nvPicPr>
          <p:cNvPr id="42" name="Picture 41"/>
          <p:cNvPicPr>
            <a:picLocks noChangeAspect="1"/>
          </p:cNvPicPr>
          <p:nvPr userDrawn="1"/>
        </p:nvPicPr>
        <mc:AlternateContent xmlns:mc="http://schemas.openxmlformats.org/markup-compatibility/2006">
          <mc:Choice xmlns="" xmlns:mv="urn:schemas-microsoft-com:mac:vml" xmlns:ma="http://schemas.microsoft.com/office/mac/drawingml/2008/main" Requires="ma">
            <p:blipFill>
              <a:blip r:embed="rId3"/>
              <a:stretch>
                <a:fillRect/>
              </a:stretch>
            </p:blipFill>
          </mc:Choice>
          <mc:Fallback>
            <p:blipFill>
              <a:blip r:embed="rId4"/>
              <a:stretch>
                <a:fillRect/>
              </a:stretch>
            </p:blipFill>
          </mc:Fallback>
        </mc:AlternateContent>
        <p:spPr>
          <a:xfrm>
            <a:off x="5257800" y="890912"/>
            <a:ext cx="2711579" cy="937888"/>
          </a:xfrm>
          <a:prstGeom prst="rect">
            <a:avLst/>
          </a:prstGeom>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pic>
        <p:nvPicPr>
          <p:cNvPr id="8" name="Picture 7" descr="HC-background-3.jpg"/>
          <p:cNvPicPr>
            <a:picLocks noChangeAspect="1"/>
          </p:cNvPicPr>
          <p:nvPr userDrawn="1"/>
        </p:nvPicPr>
        <p:blipFill>
          <a:blip r:embed="rId2"/>
          <a:srcRect l="3125" r="21875"/>
          <a:stretch>
            <a:fillRect/>
          </a:stretch>
        </p:blipFill>
        <p:spPr>
          <a:xfrm>
            <a:off x="0" y="0"/>
            <a:ext cx="9144000" cy="6858000"/>
          </a:xfrm>
          <a:prstGeom prst="rect">
            <a:avLst/>
          </a:prstGeom>
        </p:spPr>
      </p:pic>
      <p:sp>
        <p:nvSpPr>
          <p:cNvPr id="5" name="Text Placeholder 8"/>
          <p:cNvSpPr>
            <a:spLocks noGrp="1"/>
          </p:cNvSpPr>
          <p:nvPr>
            <p:ph type="body" sz="quarter" idx="10"/>
          </p:nvPr>
        </p:nvSpPr>
        <p:spPr>
          <a:xfrm>
            <a:off x="1528766" y="1981199"/>
            <a:ext cx="6853234" cy="4191001"/>
          </a:xfrm>
          <a:prstGeom prst="rect">
            <a:avLst/>
          </a:prstGeom>
        </p:spPr>
        <p:txBody>
          <a:bodyPr vert="horz" lIns="40178" tIns="20089" rIns="40178" bIns="20089"/>
          <a:lstStyle>
            <a:lvl1pPr marL="233363" indent="-233363">
              <a:buClrTx/>
              <a:buSzPct val="85000"/>
              <a:buFont typeface="Wingdings" panose="05000000000000000000" pitchFamily="2" charset="2"/>
              <a:buChar char="ª"/>
              <a:defRPr>
                <a:solidFill>
                  <a:schemeClr val="tx1"/>
                </a:solidFill>
                <a:latin typeface="+mn-lt"/>
                <a:cs typeface="Roboto"/>
              </a:defRPr>
            </a:lvl1pPr>
            <a:lvl2pPr marL="457200" indent="-223838">
              <a:buClr>
                <a:srgbClr val="008000"/>
              </a:buClr>
              <a:buSzPct val="116000"/>
              <a:buFont typeface="Arial"/>
              <a:buChar char="•"/>
              <a:defRPr>
                <a:solidFill>
                  <a:schemeClr val="tx1"/>
                </a:solidFill>
                <a:latin typeface="+mn-lt"/>
                <a:cs typeface="Roboto"/>
              </a:defRPr>
            </a:lvl2pPr>
            <a:lvl3pPr marL="690563" indent="-233363">
              <a:buClr>
                <a:srgbClr val="A1DEEA"/>
              </a:buClr>
              <a:buSzPct val="116000"/>
              <a:buFont typeface="Wingdings" panose="05000000000000000000" pitchFamily="2" charset="2"/>
              <a:buChar char="s"/>
              <a:defRPr>
                <a:solidFill>
                  <a:schemeClr val="tx1"/>
                </a:solidFill>
                <a:latin typeface="+mn-lt"/>
                <a:cs typeface="Roboto"/>
              </a:defRPr>
            </a:lvl3pPr>
            <a:lvl4pPr marL="914400" indent="-223838">
              <a:buClr>
                <a:schemeClr val="bg1">
                  <a:lumMod val="50000"/>
                </a:schemeClr>
              </a:buClr>
              <a:buSzPct val="116000"/>
              <a:buFont typeface="Wingdings" charset="2"/>
              <a:buChar char="§"/>
              <a:defRPr>
                <a:solidFill>
                  <a:schemeClr val="tx1"/>
                </a:solidFill>
                <a:latin typeface="+mn-lt"/>
                <a:cs typeface="Roboto"/>
              </a:defRPr>
            </a:lvl4pPr>
            <a:lvl5pPr marL="1147763" indent="-220663">
              <a:defRPr>
                <a:solidFill>
                  <a:schemeClr val="tx1"/>
                </a:solidFill>
                <a:latin typeface="Roboto"/>
                <a:cs typeface="Roboto"/>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3"/>
            <a:endParaRPr lang="en-US" dirty="0"/>
          </a:p>
        </p:txBody>
      </p:sp>
      <p:sp>
        <p:nvSpPr>
          <p:cNvPr id="6" name="Text Placeholder 7"/>
          <p:cNvSpPr>
            <a:spLocks noGrp="1"/>
          </p:cNvSpPr>
          <p:nvPr>
            <p:ph type="body" sz="quarter" idx="11" hasCustomPrompt="1"/>
          </p:nvPr>
        </p:nvSpPr>
        <p:spPr>
          <a:xfrm>
            <a:off x="1524000" y="1371600"/>
            <a:ext cx="6934200" cy="457200"/>
          </a:xfrm>
          <a:prstGeom prst="rect">
            <a:avLst/>
          </a:prstGeom>
        </p:spPr>
        <p:txBody>
          <a:bodyPr vert="horz"/>
          <a:lstStyle>
            <a:lvl1pPr>
              <a:buNone/>
              <a:defRPr sz="2000" baseline="0">
                <a:solidFill>
                  <a:srgbClr val="186D35"/>
                </a:solidFill>
                <a:latin typeface="+mj-lt"/>
                <a:cs typeface="Roboto"/>
              </a:defRPr>
            </a:lvl1pPr>
          </a:lstStyle>
          <a:p>
            <a:pPr lvl="0"/>
            <a:r>
              <a:rPr lang="en-US" dirty="0" err="1"/>
              <a:t>Subheadline</a:t>
            </a:r>
            <a:r>
              <a:rPr lang="en-US" dirty="0"/>
              <a:t> Here</a:t>
            </a:r>
          </a:p>
        </p:txBody>
      </p:sp>
      <p:sp>
        <p:nvSpPr>
          <p:cNvPr id="7" name="Text Placeholder 13"/>
          <p:cNvSpPr>
            <a:spLocks noGrp="1"/>
          </p:cNvSpPr>
          <p:nvPr>
            <p:ph type="body" sz="quarter" idx="12" hasCustomPrompt="1"/>
          </p:nvPr>
        </p:nvSpPr>
        <p:spPr>
          <a:xfrm>
            <a:off x="1524000" y="381000"/>
            <a:ext cx="6858000" cy="762000"/>
          </a:xfrm>
          <a:prstGeom prst="rect">
            <a:avLst/>
          </a:prstGeom>
        </p:spPr>
        <p:txBody>
          <a:bodyPr vert="horz"/>
          <a:lstStyle>
            <a:lvl1pPr>
              <a:buNone/>
              <a:defRPr sz="2800" b="1" baseline="0">
                <a:solidFill>
                  <a:schemeClr val="bg1"/>
                </a:solidFill>
                <a:latin typeface="+mj-lt"/>
                <a:cs typeface="Roboto"/>
              </a:defRPr>
            </a:lvl1pPr>
          </a:lstStyle>
          <a:p>
            <a:pPr lvl="0"/>
            <a:r>
              <a:rPr lang="en-US" dirty="0" err="1"/>
              <a:t>Calibri</a:t>
            </a:r>
            <a:r>
              <a:rPr lang="en-US" dirty="0"/>
              <a:t> Headline</a:t>
            </a:r>
          </a:p>
        </p:txBody>
      </p:sp>
      <p:sp>
        <p:nvSpPr>
          <p:cNvPr id="9" name="object 6"/>
          <p:cNvSpPr/>
          <p:nvPr userDrawn="1"/>
        </p:nvSpPr>
        <p:spPr>
          <a:xfrm>
            <a:off x="771525" y="5"/>
            <a:ext cx="598646" cy="1149191"/>
          </a:xfrm>
          <a:custGeom>
            <a:avLst/>
            <a:gdLst/>
            <a:ahLst/>
            <a:cxnLst/>
            <a:rect l="l" t="t" r="r" b="b"/>
            <a:pathLst>
              <a:path w="1064260" h="1532255">
                <a:moveTo>
                  <a:pt x="0" y="1531899"/>
                </a:moveTo>
                <a:lnTo>
                  <a:pt x="1063993" y="1531899"/>
                </a:lnTo>
                <a:lnTo>
                  <a:pt x="1063993" y="0"/>
                </a:lnTo>
                <a:lnTo>
                  <a:pt x="0" y="0"/>
                </a:lnTo>
                <a:lnTo>
                  <a:pt x="0" y="1531899"/>
                </a:lnTo>
                <a:close/>
              </a:path>
            </a:pathLst>
          </a:custGeom>
          <a:solidFill>
            <a:srgbClr val="005940"/>
          </a:solidFill>
        </p:spPr>
        <p:txBody>
          <a:bodyPr wrap="square" lIns="0" tIns="0" rIns="0" bIns="0" rtlCol="0"/>
          <a:lstStyle/>
          <a:p>
            <a:endParaRPr/>
          </a:p>
        </p:txBody>
      </p:sp>
      <p:sp>
        <p:nvSpPr>
          <p:cNvPr id="10" name="object 7"/>
          <p:cNvSpPr/>
          <p:nvPr userDrawn="1"/>
        </p:nvSpPr>
        <p:spPr>
          <a:xfrm>
            <a:off x="771525" y="1148926"/>
            <a:ext cx="598646" cy="263367"/>
          </a:xfrm>
          <a:custGeom>
            <a:avLst/>
            <a:gdLst/>
            <a:ahLst/>
            <a:cxnLst/>
            <a:rect l="l" t="t" r="r" b="b"/>
            <a:pathLst>
              <a:path w="1064260" h="351155">
                <a:moveTo>
                  <a:pt x="1064006" y="350875"/>
                </a:moveTo>
                <a:lnTo>
                  <a:pt x="0" y="350875"/>
                </a:lnTo>
                <a:lnTo>
                  <a:pt x="0" y="0"/>
                </a:lnTo>
                <a:lnTo>
                  <a:pt x="1064006" y="0"/>
                </a:lnTo>
                <a:lnTo>
                  <a:pt x="1064006" y="350875"/>
                </a:lnTo>
                <a:close/>
              </a:path>
            </a:pathLst>
          </a:custGeom>
          <a:solidFill>
            <a:srgbClr val="049877"/>
          </a:solidFill>
        </p:spPr>
        <p:txBody>
          <a:bodyPr wrap="square" lIns="0" tIns="0" rIns="0" bIns="0" rtlCol="0"/>
          <a:lstStyle/>
          <a:p>
            <a:endParaRPr/>
          </a:p>
        </p:txBody>
      </p:sp>
      <p:sp>
        <p:nvSpPr>
          <p:cNvPr id="11" name="object 9"/>
          <p:cNvSpPr/>
          <p:nvPr userDrawn="1"/>
        </p:nvSpPr>
        <p:spPr>
          <a:xfrm>
            <a:off x="773097" y="1412082"/>
            <a:ext cx="598646" cy="133351"/>
          </a:xfrm>
          <a:custGeom>
            <a:avLst/>
            <a:gdLst/>
            <a:ahLst/>
            <a:cxnLst/>
            <a:rect l="l" t="t" r="r" b="b"/>
            <a:pathLst>
              <a:path w="1064260" h="177800">
                <a:moveTo>
                  <a:pt x="1064006" y="177800"/>
                </a:moveTo>
                <a:lnTo>
                  <a:pt x="0" y="177800"/>
                </a:lnTo>
                <a:lnTo>
                  <a:pt x="0" y="0"/>
                </a:lnTo>
                <a:lnTo>
                  <a:pt x="1064006" y="0"/>
                </a:lnTo>
                <a:lnTo>
                  <a:pt x="1064006" y="177800"/>
                </a:lnTo>
                <a:close/>
              </a:path>
            </a:pathLst>
          </a:custGeom>
          <a:solidFill>
            <a:srgbClr val="B4E3F4"/>
          </a:solidFill>
        </p:spPr>
        <p:txBody>
          <a:bodyPr wrap="square" lIns="0" tIns="0" rIns="0" bIns="0" rtlCol="0"/>
          <a:lstStyle/>
          <a:p>
            <a:endParaRPr/>
          </a:p>
        </p:txBody>
      </p:sp>
      <p:sp>
        <p:nvSpPr>
          <p:cNvPr id="2" name="Date Placeholder 1">
            <a:extLst>
              <a:ext uri="{FF2B5EF4-FFF2-40B4-BE49-F238E27FC236}">
                <a16:creationId xmlns:a16="http://schemas.microsoft.com/office/drawing/2014/main" id="{A2768CFA-88AE-4E39-A595-AC31D15827F3}"/>
              </a:ext>
            </a:extLst>
          </p:cNvPr>
          <p:cNvSpPr>
            <a:spLocks noGrp="1"/>
          </p:cNvSpPr>
          <p:nvPr>
            <p:ph type="dt" sz="half" idx="13"/>
          </p:nvPr>
        </p:nvSpPr>
        <p:spPr/>
        <p:txBody>
          <a:bodyPr/>
          <a:lstStyle/>
          <a:p>
            <a:fld id="{FED00D8D-888D-4A94-B82E-C85A852067C5}" type="datetime1">
              <a:rPr lang="en-US" smtClean="0"/>
              <a:t>11/14/2024</a:t>
            </a:fld>
            <a:endParaRPr lang="en-US"/>
          </a:p>
        </p:txBody>
      </p:sp>
      <p:sp>
        <p:nvSpPr>
          <p:cNvPr id="3" name="Footer Placeholder 2">
            <a:extLst>
              <a:ext uri="{FF2B5EF4-FFF2-40B4-BE49-F238E27FC236}">
                <a16:creationId xmlns:a16="http://schemas.microsoft.com/office/drawing/2014/main" id="{ABFE0DF9-4CB9-42A6-98F8-E53870F71208}"/>
              </a:ext>
            </a:extLst>
          </p:cNvPr>
          <p:cNvSpPr>
            <a:spLocks noGrp="1"/>
          </p:cNvSpPr>
          <p:nvPr>
            <p:ph type="ftr" sz="quarter" idx="14"/>
          </p:nvPr>
        </p:nvSpPr>
        <p:spPr/>
        <p:txBody>
          <a:bodyPr/>
          <a:lstStyle/>
          <a:p>
            <a:endParaRPr lang="en-US"/>
          </a:p>
        </p:txBody>
      </p:sp>
      <p:sp>
        <p:nvSpPr>
          <p:cNvPr id="4" name="Slide Number Placeholder 3">
            <a:extLst>
              <a:ext uri="{FF2B5EF4-FFF2-40B4-BE49-F238E27FC236}">
                <a16:creationId xmlns:a16="http://schemas.microsoft.com/office/drawing/2014/main" id="{EBB15F21-F7E9-4895-B299-11AFA7816132}"/>
              </a:ext>
            </a:extLst>
          </p:cNvPr>
          <p:cNvSpPr>
            <a:spLocks noGrp="1"/>
          </p:cNvSpPr>
          <p:nvPr>
            <p:ph type="sldNum" sz="quarter" idx="15"/>
          </p:nvPr>
        </p:nvSpPr>
        <p:spPr/>
        <p:txBody>
          <a:bodyPr/>
          <a:lstStyle/>
          <a:p>
            <a:fld id="{8858BF2E-D333-4E1A-881E-2784737E385C}"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8" name="Footer Placeholder 17">
            <a:extLst>
              <a:ext uri="{FF2B5EF4-FFF2-40B4-BE49-F238E27FC236}">
                <a16:creationId xmlns:a16="http://schemas.microsoft.com/office/drawing/2014/main" id="{9438D3E6-7C12-4D17-A9E6-24D431093D61}"/>
              </a:ext>
            </a:extLst>
          </p:cNvPr>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baseline="0">
                <a:solidFill>
                  <a:schemeClr val="tx1"/>
                </a:solidFill>
              </a:defRPr>
            </a:lvl1pPr>
          </a:lstStyle>
          <a:p>
            <a:endParaRPr lang="en-US" dirty="0"/>
          </a:p>
        </p:txBody>
      </p:sp>
      <p:sp>
        <p:nvSpPr>
          <p:cNvPr id="19" name="Date Placeholder 18">
            <a:extLst>
              <a:ext uri="{FF2B5EF4-FFF2-40B4-BE49-F238E27FC236}">
                <a16:creationId xmlns:a16="http://schemas.microsoft.com/office/drawing/2014/main" id="{5CE7F1E7-28EF-42AD-9DE6-3ADD1475BBC6}"/>
              </a:ext>
            </a:extLst>
          </p:cNvPr>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baseline="0">
                <a:solidFill>
                  <a:schemeClr val="tx1"/>
                </a:solidFill>
              </a:defRPr>
            </a:lvl1pPr>
          </a:lstStyle>
          <a:p>
            <a:fld id="{78BE7411-2E17-4F29-AAE2-9E1ED6AA663A}" type="datetime1">
              <a:rPr lang="en-US" smtClean="0"/>
              <a:t>11/14/2024</a:t>
            </a:fld>
            <a:endParaRPr lang="en-US" dirty="0"/>
          </a:p>
        </p:txBody>
      </p:sp>
      <p:sp>
        <p:nvSpPr>
          <p:cNvPr id="20" name="Slide Number Placeholder 19">
            <a:extLst>
              <a:ext uri="{FF2B5EF4-FFF2-40B4-BE49-F238E27FC236}">
                <a16:creationId xmlns:a16="http://schemas.microsoft.com/office/drawing/2014/main" id="{A6D505C2-CE9F-4136-8708-AAA27802E83C}"/>
              </a:ext>
            </a:extLst>
          </p:cNvPr>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baseline="0">
                <a:solidFill>
                  <a:schemeClr val="tx1"/>
                </a:solidFill>
              </a:defRPr>
            </a:lvl1pPr>
          </a:lstStyle>
          <a:p>
            <a:fld id="{8858BF2E-D333-4E1A-881E-2784737E385C}"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67" r:id="rId1"/>
    <p:sldLayoutId id="2147483692" r:id="rId2"/>
  </p:sldLayoutIdLst>
  <p:hf hdr="0" ftr="0" dt="0"/>
  <p:txStyles>
    <p:titleStyle>
      <a:lvl1pPr algn="ctr" defTabSz="200891" rtl="0" eaLnBrk="1" latinLnBrk="0" hangingPunct="1">
        <a:spcBef>
          <a:spcPct val="0"/>
        </a:spcBef>
        <a:buNone/>
        <a:defRPr sz="2000" kern="1200">
          <a:solidFill>
            <a:srgbClr val="FFFFFF"/>
          </a:solidFill>
          <a:latin typeface="+mj-lt"/>
          <a:ea typeface="+mj-ea"/>
          <a:cs typeface="+mj-cs"/>
        </a:defRPr>
      </a:lvl1pPr>
    </p:titleStyle>
    <p:bodyStyle>
      <a:lvl1pPr marL="150668" indent="-150668" algn="l" defTabSz="200891" rtl="0" eaLnBrk="1" latinLnBrk="0" hangingPunct="1">
        <a:spcBef>
          <a:spcPct val="20000"/>
        </a:spcBef>
        <a:buFont typeface="Arial"/>
        <a:buChar char="•"/>
        <a:defRPr sz="1400" kern="1200">
          <a:solidFill>
            <a:srgbClr val="FFFFFF"/>
          </a:solidFill>
          <a:latin typeface="+mn-lt"/>
          <a:ea typeface="+mn-ea"/>
          <a:cs typeface="+mn-cs"/>
        </a:defRPr>
      </a:lvl1pPr>
      <a:lvl2pPr marL="326448" indent="-125557" algn="l" defTabSz="200891" rtl="0" eaLnBrk="1" latinLnBrk="0" hangingPunct="1">
        <a:spcBef>
          <a:spcPct val="20000"/>
        </a:spcBef>
        <a:buFont typeface="Arial"/>
        <a:buChar char="–"/>
        <a:defRPr sz="1200" kern="1200">
          <a:solidFill>
            <a:srgbClr val="FFFFFF"/>
          </a:solidFill>
          <a:latin typeface="+mn-lt"/>
          <a:ea typeface="+mn-ea"/>
          <a:cs typeface="+mn-cs"/>
        </a:defRPr>
      </a:lvl2pPr>
      <a:lvl3pPr marL="502227" indent="-100445" algn="l" defTabSz="200891" rtl="0" eaLnBrk="1" latinLnBrk="0" hangingPunct="1">
        <a:spcBef>
          <a:spcPct val="20000"/>
        </a:spcBef>
        <a:buFont typeface="Arial"/>
        <a:buChar char="•"/>
        <a:defRPr sz="1100" kern="1200">
          <a:solidFill>
            <a:srgbClr val="FFFFFF"/>
          </a:solidFill>
          <a:latin typeface="+mn-lt"/>
          <a:ea typeface="+mn-ea"/>
          <a:cs typeface="+mn-cs"/>
        </a:defRPr>
      </a:lvl3pPr>
      <a:lvl4pPr marL="703117" indent="-100445" algn="l" defTabSz="200891" rtl="0" eaLnBrk="1" latinLnBrk="0" hangingPunct="1">
        <a:spcBef>
          <a:spcPct val="20000"/>
        </a:spcBef>
        <a:buFont typeface="Arial"/>
        <a:buChar char="–"/>
        <a:defRPr sz="900" kern="1200">
          <a:solidFill>
            <a:srgbClr val="FFFFFF"/>
          </a:solidFill>
          <a:latin typeface="+mn-lt"/>
          <a:ea typeface="+mn-ea"/>
          <a:cs typeface="+mn-cs"/>
        </a:defRPr>
      </a:lvl4pPr>
      <a:lvl5pPr marL="904008" indent="-100445" algn="l" defTabSz="200891" rtl="0" eaLnBrk="1" latinLnBrk="0" hangingPunct="1">
        <a:spcBef>
          <a:spcPct val="20000"/>
        </a:spcBef>
        <a:buFont typeface="Arial"/>
        <a:buChar char="»"/>
        <a:defRPr sz="900" kern="1200">
          <a:solidFill>
            <a:srgbClr val="FFFFFF"/>
          </a:solidFill>
          <a:latin typeface="+mn-lt"/>
          <a:ea typeface="+mn-ea"/>
          <a:cs typeface="+mn-cs"/>
        </a:defRPr>
      </a:lvl5pPr>
      <a:lvl6pPr marL="1104899" indent="-100445" algn="l" defTabSz="200891" rtl="0" eaLnBrk="1" latinLnBrk="0" hangingPunct="1">
        <a:spcBef>
          <a:spcPct val="20000"/>
        </a:spcBef>
        <a:buFont typeface="Arial"/>
        <a:buChar char="•"/>
        <a:defRPr sz="900" kern="1200">
          <a:solidFill>
            <a:schemeClr val="tx1"/>
          </a:solidFill>
          <a:latin typeface="+mn-lt"/>
          <a:ea typeface="+mn-ea"/>
          <a:cs typeface="+mn-cs"/>
        </a:defRPr>
      </a:lvl6pPr>
      <a:lvl7pPr marL="1305790" indent="-100445" algn="l" defTabSz="200891" rtl="0" eaLnBrk="1" latinLnBrk="0" hangingPunct="1">
        <a:spcBef>
          <a:spcPct val="20000"/>
        </a:spcBef>
        <a:buFont typeface="Arial"/>
        <a:buChar char="•"/>
        <a:defRPr sz="900" kern="1200">
          <a:solidFill>
            <a:schemeClr val="tx1"/>
          </a:solidFill>
          <a:latin typeface="+mn-lt"/>
          <a:ea typeface="+mn-ea"/>
          <a:cs typeface="+mn-cs"/>
        </a:defRPr>
      </a:lvl7pPr>
      <a:lvl8pPr marL="1506680" indent="-100445" algn="l" defTabSz="200891" rtl="0" eaLnBrk="1" latinLnBrk="0" hangingPunct="1">
        <a:spcBef>
          <a:spcPct val="20000"/>
        </a:spcBef>
        <a:buFont typeface="Arial"/>
        <a:buChar char="•"/>
        <a:defRPr sz="900" kern="1200">
          <a:solidFill>
            <a:schemeClr val="tx1"/>
          </a:solidFill>
          <a:latin typeface="+mn-lt"/>
          <a:ea typeface="+mn-ea"/>
          <a:cs typeface="+mn-cs"/>
        </a:defRPr>
      </a:lvl8pPr>
      <a:lvl9pPr marL="1707571" indent="-100445" algn="l" defTabSz="200891" rtl="0" eaLnBrk="1" latinLnBrk="0" hangingPunct="1">
        <a:spcBef>
          <a:spcPct val="20000"/>
        </a:spcBef>
        <a:buFont typeface="Arial"/>
        <a:buChar char="•"/>
        <a:defRPr sz="900" kern="1200">
          <a:solidFill>
            <a:schemeClr val="tx1"/>
          </a:solidFill>
          <a:latin typeface="+mn-lt"/>
          <a:ea typeface="+mn-ea"/>
          <a:cs typeface="+mn-cs"/>
        </a:defRPr>
      </a:lvl9pPr>
    </p:bodyStyle>
    <p:otherStyle>
      <a:defPPr>
        <a:defRPr lang="en-US"/>
      </a:defPPr>
      <a:lvl1pPr marL="0" algn="l" defTabSz="200891" rtl="0" eaLnBrk="1" latinLnBrk="0" hangingPunct="1">
        <a:defRPr sz="800" kern="1200">
          <a:solidFill>
            <a:schemeClr val="tx1"/>
          </a:solidFill>
          <a:latin typeface="+mn-lt"/>
          <a:ea typeface="+mn-ea"/>
          <a:cs typeface="+mn-cs"/>
        </a:defRPr>
      </a:lvl1pPr>
      <a:lvl2pPr marL="200891" algn="l" defTabSz="200891" rtl="0" eaLnBrk="1" latinLnBrk="0" hangingPunct="1">
        <a:defRPr sz="800" kern="1200">
          <a:solidFill>
            <a:schemeClr val="tx1"/>
          </a:solidFill>
          <a:latin typeface="+mn-lt"/>
          <a:ea typeface="+mn-ea"/>
          <a:cs typeface="+mn-cs"/>
        </a:defRPr>
      </a:lvl2pPr>
      <a:lvl3pPr marL="401781" algn="l" defTabSz="200891" rtl="0" eaLnBrk="1" latinLnBrk="0" hangingPunct="1">
        <a:defRPr sz="800" kern="1200">
          <a:solidFill>
            <a:schemeClr val="tx1"/>
          </a:solidFill>
          <a:latin typeface="+mn-lt"/>
          <a:ea typeface="+mn-ea"/>
          <a:cs typeface="+mn-cs"/>
        </a:defRPr>
      </a:lvl3pPr>
      <a:lvl4pPr marL="602672" algn="l" defTabSz="200891" rtl="0" eaLnBrk="1" latinLnBrk="0" hangingPunct="1">
        <a:defRPr sz="800" kern="1200">
          <a:solidFill>
            <a:schemeClr val="tx1"/>
          </a:solidFill>
          <a:latin typeface="+mn-lt"/>
          <a:ea typeface="+mn-ea"/>
          <a:cs typeface="+mn-cs"/>
        </a:defRPr>
      </a:lvl4pPr>
      <a:lvl5pPr marL="803563" algn="l" defTabSz="200891" rtl="0" eaLnBrk="1" latinLnBrk="0" hangingPunct="1">
        <a:defRPr sz="800" kern="1200">
          <a:solidFill>
            <a:schemeClr val="tx1"/>
          </a:solidFill>
          <a:latin typeface="+mn-lt"/>
          <a:ea typeface="+mn-ea"/>
          <a:cs typeface="+mn-cs"/>
        </a:defRPr>
      </a:lvl5pPr>
      <a:lvl6pPr marL="1004454" algn="l" defTabSz="200891" rtl="0" eaLnBrk="1" latinLnBrk="0" hangingPunct="1">
        <a:defRPr sz="800" kern="1200">
          <a:solidFill>
            <a:schemeClr val="tx1"/>
          </a:solidFill>
          <a:latin typeface="+mn-lt"/>
          <a:ea typeface="+mn-ea"/>
          <a:cs typeface="+mn-cs"/>
        </a:defRPr>
      </a:lvl6pPr>
      <a:lvl7pPr marL="1205344" algn="l" defTabSz="200891" rtl="0" eaLnBrk="1" latinLnBrk="0" hangingPunct="1">
        <a:defRPr sz="800" kern="1200">
          <a:solidFill>
            <a:schemeClr val="tx1"/>
          </a:solidFill>
          <a:latin typeface="+mn-lt"/>
          <a:ea typeface="+mn-ea"/>
          <a:cs typeface="+mn-cs"/>
        </a:defRPr>
      </a:lvl7pPr>
      <a:lvl8pPr marL="1406235" algn="l" defTabSz="200891" rtl="0" eaLnBrk="1" latinLnBrk="0" hangingPunct="1">
        <a:defRPr sz="800" kern="1200">
          <a:solidFill>
            <a:schemeClr val="tx1"/>
          </a:solidFill>
          <a:latin typeface="+mn-lt"/>
          <a:ea typeface="+mn-ea"/>
          <a:cs typeface="+mn-cs"/>
        </a:defRPr>
      </a:lvl8pPr>
      <a:lvl9pPr marL="1607126" algn="l" defTabSz="200891" rtl="0" eaLnBrk="1" latinLnBrk="0" hangingPunct="1">
        <a:defRPr sz="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6.png"/><Relationship Id="rId7" Type="http://schemas.openxmlformats.org/officeDocument/2006/relationships/image" Target="../media/image10.png"/><Relationship Id="rId2" Type="http://schemas.openxmlformats.org/officeDocument/2006/relationships/image" Target="../media/image5.jpg"/><Relationship Id="rId1" Type="http://schemas.openxmlformats.org/officeDocument/2006/relationships/slideLayout" Target="../slideLayouts/slideLayout2.xml"/><Relationship Id="rId6" Type="http://schemas.openxmlformats.org/officeDocument/2006/relationships/image" Target="../media/image9.png"/><Relationship Id="rId5" Type="http://schemas.openxmlformats.org/officeDocument/2006/relationships/image" Target="../media/image8.png"/><Relationship Id="rId4" Type="http://schemas.openxmlformats.org/officeDocument/2006/relationships/image" Target="../media/image7.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p:cNvSpPr>
            <a:spLocks noGrp="1"/>
          </p:cNvSpPr>
          <p:nvPr>
            <p:ph type="ctrTitle"/>
          </p:nvPr>
        </p:nvSpPr>
        <p:spPr/>
        <p:txBody>
          <a:bodyPr/>
          <a:lstStyle/>
          <a:p>
            <a:r>
              <a:rPr lang="en-US" sz="3200" dirty="0"/>
              <a:t>ADCO 2024 Data Privacy Update</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D1229719-EACE-A1AA-7358-D6C8A6B366E4}"/>
              </a:ext>
            </a:extLst>
          </p:cNvPr>
          <p:cNvSpPr>
            <a:spLocks noGrp="1"/>
          </p:cNvSpPr>
          <p:nvPr>
            <p:ph type="sldNum" sz="quarter" idx="15"/>
          </p:nvPr>
        </p:nvSpPr>
        <p:spPr/>
        <p:txBody>
          <a:bodyPr/>
          <a:lstStyle/>
          <a:p>
            <a:fld id="{8858BF2E-D333-4E1A-881E-2784737E385C}" type="slidenum">
              <a:rPr lang="en-US" smtClean="0"/>
              <a:t>10</a:t>
            </a:fld>
            <a:endParaRPr lang="en-US"/>
          </a:p>
        </p:txBody>
      </p:sp>
      <p:pic>
        <p:nvPicPr>
          <p:cNvPr id="8" name="Picture Placeholder 3">
            <a:extLst>
              <a:ext uri="{FF2B5EF4-FFF2-40B4-BE49-F238E27FC236}">
                <a16:creationId xmlns:a16="http://schemas.microsoft.com/office/drawing/2014/main" id="{40AE4BF7-AF63-6B0D-FC7D-944E30B5B7F3}"/>
              </a:ext>
            </a:extLst>
          </p:cNvPr>
          <p:cNvPicPr>
            <a:picLocks noChangeAspect="1"/>
          </p:cNvPicPr>
          <p:nvPr/>
        </p:nvPicPr>
        <p:blipFill rotWithShape="1">
          <a:blip r:embed="rId2">
            <a:extLst>
              <a:ext uri="{28A0092B-C50C-407E-A947-70E740481C1C}">
                <a14:useLocalDpi xmlns:a14="http://schemas.microsoft.com/office/drawing/2010/main" val="0"/>
              </a:ext>
            </a:extLst>
          </a:blip>
          <a:srcRect t="7967" b="17857"/>
          <a:stretch/>
        </p:blipFill>
        <p:spPr>
          <a:xfrm>
            <a:off x="1333500" y="1676400"/>
            <a:ext cx="2286000" cy="2373923"/>
          </a:xfrm>
          <a:prstGeom prst="rect">
            <a:avLst/>
          </a:prstGeom>
          <a:ln>
            <a:noFill/>
          </a:ln>
          <a:effectLst/>
        </p:spPr>
      </p:pic>
      <p:sp>
        <p:nvSpPr>
          <p:cNvPr id="9" name="TextBox 8">
            <a:extLst>
              <a:ext uri="{FF2B5EF4-FFF2-40B4-BE49-F238E27FC236}">
                <a16:creationId xmlns:a16="http://schemas.microsoft.com/office/drawing/2014/main" id="{9078987B-3BCC-B917-7B33-B7C07EB44306}"/>
              </a:ext>
            </a:extLst>
          </p:cNvPr>
          <p:cNvSpPr txBox="1"/>
          <p:nvPr/>
        </p:nvSpPr>
        <p:spPr>
          <a:xfrm>
            <a:off x="457200" y="4191000"/>
            <a:ext cx="3733800" cy="1600438"/>
          </a:xfrm>
          <a:prstGeom prst="rect">
            <a:avLst/>
          </a:prstGeom>
          <a:noFill/>
        </p:spPr>
        <p:txBody>
          <a:bodyPr wrap="square" rtlCol="0">
            <a:spAutoFit/>
          </a:bodyPr>
          <a:lstStyle/>
          <a:p>
            <a:pPr algn="ctr" defTabSz="457200"/>
            <a:r>
              <a:rPr lang="en-US" sz="2000" b="1" dirty="0">
                <a:solidFill>
                  <a:prstClr val="black">
                    <a:lumMod val="85000"/>
                    <a:lumOff val="15000"/>
                  </a:prstClr>
                </a:solidFill>
                <a:cs typeface="Arial" panose="020B0604020202020204" pitchFamily="34" charset="0"/>
              </a:rPr>
              <a:t>  Webb McArthur</a:t>
            </a:r>
          </a:p>
          <a:p>
            <a:pPr algn="ctr" defTabSz="457200"/>
            <a:r>
              <a:rPr lang="en-US" sz="2000" dirty="0">
                <a:solidFill>
                  <a:prstClr val="black">
                    <a:lumMod val="85000"/>
                    <a:lumOff val="15000"/>
                  </a:prstClr>
                </a:solidFill>
                <a:cs typeface="Arial" panose="020B0604020202020204" pitchFamily="34" charset="0"/>
              </a:rPr>
              <a:t>   Hudson Cook LLP</a:t>
            </a:r>
          </a:p>
          <a:p>
            <a:pPr algn="ctr" defTabSz="457200"/>
            <a:r>
              <a:rPr lang="en-US" sz="2000" dirty="0">
                <a:solidFill>
                  <a:prstClr val="black">
                    <a:lumMod val="85000"/>
                    <a:lumOff val="15000"/>
                  </a:prstClr>
                </a:solidFill>
                <a:cs typeface="Arial" panose="020B0604020202020204" pitchFamily="34" charset="0"/>
              </a:rPr>
              <a:t>(202) 715.2012</a:t>
            </a:r>
          </a:p>
          <a:p>
            <a:pPr algn="ctr" defTabSz="457200"/>
            <a:r>
              <a:rPr lang="en-US" sz="2000" dirty="0">
                <a:solidFill>
                  <a:prstClr val="black">
                    <a:lumMod val="85000"/>
                    <a:lumOff val="15000"/>
                  </a:prstClr>
                </a:solidFill>
                <a:cs typeface="Arial" panose="020B0604020202020204" pitchFamily="34" charset="0"/>
              </a:rPr>
              <a:t>                 wmcarthur@hudco.com</a:t>
            </a:r>
          </a:p>
          <a:p>
            <a:pPr algn="ctr" defTabSz="457200"/>
            <a:endParaRPr lang="en-US" sz="1800" dirty="0">
              <a:solidFill>
                <a:prstClr val="black"/>
              </a:solidFill>
              <a:latin typeface="Garamond" panose="02020404030301010803"/>
            </a:endParaRPr>
          </a:p>
        </p:txBody>
      </p:sp>
      <p:pic>
        <p:nvPicPr>
          <p:cNvPr id="11" name="Picture 10">
            <a:extLst>
              <a:ext uri="{FF2B5EF4-FFF2-40B4-BE49-F238E27FC236}">
                <a16:creationId xmlns:a16="http://schemas.microsoft.com/office/drawing/2014/main" id="{72CAE5E4-5889-D188-03D0-100E38188731}"/>
              </a:ext>
            </a:extLst>
          </p:cNvPr>
          <p:cNvPicPr>
            <a:picLocks noChangeAspect="1"/>
          </p:cNvPicPr>
          <p:nvPr/>
        </p:nvPicPr>
        <p:blipFill>
          <a:blip r:embed="rId3"/>
          <a:stretch>
            <a:fillRect/>
          </a:stretch>
        </p:blipFill>
        <p:spPr>
          <a:xfrm>
            <a:off x="1199379" y="4884866"/>
            <a:ext cx="268241" cy="268241"/>
          </a:xfrm>
          <a:prstGeom prst="rect">
            <a:avLst/>
          </a:prstGeom>
        </p:spPr>
      </p:pic>
      <p:pic>
        <p:nvPicPr>
          <p:cNvPr id="12" name="Picture 11">
            <a:extLst>
              <a:ext uri="{FF2B5EF4-FFF2-40B4-BE49-F238E27FC236}">
                <a16:creationId xmlns:a16="http://schemas.microsoft.com/office/drawing/2014/main" id="{599BE183-4567-CFCD-0F8C-20AB855DA652}"/>
              </a:ext>
            </a:extLst>
          </p:cNvPr>
          <p:cNvPicPr>
            <a:picLocks noChangeAspect="1"/>
          </p:cNvPicPr>
          <p:nvPr/>
        </p:nvPicPr>
        <p:blipFill>
          <a:blip r:embed="rId4"/>
          <a:stretch>
            <a:fillRect/>
          </a:stretch>
        </p:blipFill>
        <p:spPr>
          <a:xfrm>
            <a:off x="1211572" y="5159664"/>
            <a:ext cx="298724" cy="298724"/>
          </a:xfrm>
          <a:prstGeom prst="rect">
            <a:avLst/>
          </a:prstGeom>
        </p:spPr>
      </p:pic>
      <p:pic>
        <p:nvPicPr>
          <p:cNvPr id="13" name="Picture 12">
            <a:extLst>
              <a:ext uri="{FF2B5EF4-FFF2-40B4-BE49-F238E27FC236}">
                <a16:creationId xmlns:a16="http://schemas.microsoft.com/office/drawing/2014/main" id="{D1052F18-1F56-6786-01A4-1693AD46B048}"/>
              </a:ext>
            </a:extLst>
          </p:cNvPr>
          <p:cNvPicPr>
            <a:picLocks noChangeAspect="1"/>
          </p:cNvPicPr>
          <p:nvPr/>
        </p:nvPicPr>
        <p:blipFill>
          <a:blip r:embed="rId5"/>
          <a:stretch>
            <a:fillRect/>
          </a:stretch>
        </p:blipFill>
        <p:spPr>
          <a:xfrm>
            <a:off x="5524502" y="1676400"/>
            <a:ext cx="1752600" cy="2350572"/>
          </a:xfrm>
          <a:prstGeom prst="rect">
            <a:avLst/>
          </a:prstGeom>
        </p:spPr>
      </p:pic>
      <p:sp>
        <p:nvSpPr>
          <p:cNvPr id="15" name="TextBox 14">
            <a:extLst>
              <a:ext uri="{FF2B5EF4-FFF2-40B4-BE49-F238E27FC236}">
                <a16:creationId xmlns:a16="http://schemas.microsoft.com/office/drawing/2014/main" id="{04C56694-B9FC-72B4-3637-6533E3946C57}"/>
              </a:ext>
            </a:extLst>
          </p:cNvPr>
          <p:cNvSpPr txBox="1"/>
          <p:nvPr/>
        </p:nvSpPr>
        <p:spPr>
          <a:xfrm>
            <a:off x="4419600" y="4190762"/>
            <a:ext cx="3733800" cy="1600438"/>
          </a:xfrm>
          <a:prstGeom prst="rect">
            <a:avLst/>
          </a:prstGeom>
          <a:noFill/>
        </p:spPr>
        <p:txBody>
          <a:bodyPr wrap="square" rtlCol="0">
            <a:spAutoFit/>
          </a:bodyPr>
          <a:lstStyle/>
          <a:p>
            <a:pPr algn="ctr" defTabSz="457200"/>
            <a:r>
              <a:rPr lang="en-US" sz="2000" b="1" dirty="0">
                <a:solidFill>
                  <a:prstClr val="black">
                    <a:lumMod val="85000"/>
                    <a:lumOff val="15000"/>
                  </a:prstClr>
                </a:solidFill>
                <a:cs typeface="Arial" panose="020B0604020202020204" pitchFamily="34" charset="0"/>
              </a:rPr>
              <a:t>  Jennifer Sarvadi</a:t>
            </a:r>
          </a:p>
          <a:p>
            <a:pPr algn="ctr" defTabSz="457200"/>
            <a:r>
              <a:rPr lang="en-US" sz="2000" dirty="0">
                <a:solidFill>
                  <a:prstClr val="black">
                    <a:lumMod val="85000"/>
                    <a:lumOff val="15000"/>
                  </a:prstClr>
                </a:solidFill>
                <a:cs typeface="Arial" panose="020B0604020202020204" pitchFamily="34" charset="0"/>
              </a:rPr>
              <a:t>   Hudson Cook LLP</a:t>
            </a:r>
          </a:p>
          <a:p>
            <a:pPr algn="ctr" defTabSz="457200"/>
            <a:r>
              <a:rPr lang="en-US" sz="2000" dirty="0">
                <a:solidFill>
                  <a:prstClr val="black">
                    <a:lumMod val="85000"/>
                    <a:lumOff val="15000"/>
                  </a:prstClr>
                </a:solidFill>
                <a:cs typeface="Arial" panose="020B0604020202020204" pitchFamily="34" charset="0"/>
              </a:rPr>
              <a:t>(202) 715.2012</a:t>
            </a:r>
          </a:p>
          <a:p>
            <a:pPr algn="ctr" defTabSz="457200"/>
            <a:r>
              <a:rPr lang="en-US" sz="2000" dirty="0">
                <a:solidFill>
                  <a:prstClr val="black">
                    <a:lumMod val="85000"/>
                    <a:lumOff val="15000"/>
                  </a:prstClr>
                </a:solidFill>
                <a:cs typeface="Arial" panose="020B0604020202020204" pitchFamily="34" charset="0"/>
              </a:rPr>
              <a:t>                 jsarvardi@hudco.com</a:t>
            </a:r>
          </a:p>
          <a:p>
            <a:pPr algn="ctr" defTabSz="457200"/>
            <a:endParaRPr lang="en-US" sz="1800" dirty="0">
              <a:solidFill>
                <a:prstClr val="black"/>
              </a:solidFill>
              <a:latin typeface="Garamond" panose="02020404030301010803"/>
            </a:endParaRPr>
          </a:p>
        </p:txBody>
      </p:sp>
      <p:pic>
        <p:nvPicPr>
          <p:cNvPr id="16" name="Picture 15">
            <a:extLst>
              <a:ext uri="{FF2B5EF4-FFF2-40B4-BE49-F238E27FC236}">
                <a16:creationId xmlns:a16="http://schemas.microsoft.com/office/drawing/2014/main" id="{4DD33C35-CB63-520F-9C5A-15B56600E309}"/>
              </a:ext>
            </a:extLst>
          </p:cNvPr>
          <p:cNvPicPr>
            <a:picLocks noChangeAspect="1"/>
          </p:cNvPicPr>
          <p:nvPr/>
        </p:nvPicPr>
        <p:blipFill>
          <a:blip r:embed="rId6"/>
          <a:stretch>
            <a:fillRect/>
          </a:stretch>
        </p:blipFill>
        <p:spPr>
          <a:xfrm>
            <a:off x="5220007" y="4769329"/>
            <a:ext cx="268247" cy="268247"/>
          </a:xfrm>
          <a:prstGeom prst="rect">
            <a:avLst/>
          </a:prstGeom>
        </p:spPr>
      </p:pic>
      <p:pic>
        <p:nvPicPr>
          <p:cNvPr id="17" name="Picture 16">
            <a:extLst>
              <a:ext uri="{FF2B5EF4-FFF2-40B4-BE49-F238E27FC236}">
                <a16:creationId xmlns:a16="http://schemas.microsoft.com/office/drawing/2014/main" id="{08DE2AE1-5C42-374C-627A-8895FC73F48F}"/>
              </a:ext>
            </a:extLst>
          </p:cNvPr>
          <p:cNvPicPr>
            <a:picLocks noChangeAspect="1"/>
          </p:cNvPicPr>
          <p:nvPr/>
        </p:nvPicPr>
        <p:blipFill>
          <a:blip r:embed="rId7"/>
          <a:stretch>
            <a:fillRect/>
          </a:stretch>
        </p:blipFill>
        <p:spPr>
          <a:xfrm>
            <a:off x="5253960" y="5095251"/>
            <a:ext cx="298730" cy="298730"/>
          </a:xfrm>
          <a:prstGeom prst="rect">
            <a:avLst/>
          </a:prstGeom>
        </p:spPr>
      </p:pic>
      <p:sp>
        <p:nvSpPr>
          <p:cNvPr id="2" name="Text Placeholder 9">
            <a:extLst>
              <a:ext uri="{FF2B5EF4-FFF2-40B4-BE49-F238E27FC236}">
                <a16:creationId xmlns:a16="http://schemas.microsoft.com/office/drawing/2014/main" id="{9874701D-00F8-EFDB-935A-337FA41FE274}"/>
              </a:ext>
            </a:extLst>
          </p:cNvPr>
          <p:cNvSpPr txBox="1">
            <a:spLocks/>
          </p:cNvSpPr>
          <p:nvPr/>
        </p:nvSpPr>
        <p:spPr>
          <a:xfrm>
            <a:off x="1528175" y="304800"/>
            <a:ext cx="6400800" cy="762000"/>
          </a:xfrm>
          <a:prstGeom prst="rect">
            <a:avLst/>
          </a:prstGeom>
        </p:spPr>
        <p:txBody>
          <a:bodyPr vert="horz"/>
          <a:lstStyle>
            <a:lvl1pPr marL="150668" indent="-150668" algn="l" defTabSz="200891" rtl="0" eaLnBrk="1" latinLnBrk="0" hangingPunct="1">
              <a:spcBef>
                <a:spcPct val="20000"/>
              </a:spcBef>
              <a:buFont typeface="Arial"/>
              <a:buNone/>
              <a:defRPr sz="2800" b="1" kern="1200" baseline="0">
                <a:solidFill>
                  <a:schemeClr val="bg1"/>
                </a:solidFill>
                <a:latin typeface="+mj-lt"/>
                <a:ea typeface="+mn-ea"/>
                <a:cs typeface="Roboto"/>
              </a:defRPr>
            </a:lvl1pPr>
            <a:lvl2pPr marL="326448" indent="-125557" algn="l" defTabSz="200891" rtl="0" eaLnBrk="1" latinLnBrk="0" hangingPunct="1">
              <a:spcBef>
                <a:spcPct val="20000"/>
              </a:spcBef>
              <a:buFont typeface="Arial"/>
              <a:buChar char="–"/>
              <a:defRPr sz="1200" kern="1200">
                <a:solidFill>
                  <a:srgbClr val="FFFFFF"/>
                </a:solidFill>
                <a:latin typeface="+mn-lt"/>
                <a:ea typeface="+mn-ea"/>
                <a:cs typeface="+mn-cs"/>
              </a:defRPr>
            </a:lvl2pPr>
            <a:lvl3pPr marL="502227" indent="-100445" algn="l" defTabSz="200891" rtl="0" eaLnBrk="1" latinLnBrk="0" hangingPunct="1">
              <a:spcBef>
                <a:spcPct val="20000"/>
              </a:spcBef>
              <a:buFont typeface="Arial"/>
              <a:buChar char="•"/>
              <a:defRPr sz="1100" kern="1200">
                <a:solidFill>
                  <a:srgbClr val="FFFFFF"/>
                </a:solidFill>
                <a:latin typeface="+mn-lt"/>
                <a:ea typeface="+mn-ea"/>
                <a:cs typeface="+mn-cs"/>
              </a:defRPr>
            </a:lvl3pPr>
            <a:lvl4pPr marL="703117" indent="-100445" algn="l" defTabSz="200891" rtl="0" eaLnBrk="1" latinLnBrk="0" hangingPunct="1">
              <a:spcBef>
                <a:spcPct val="20000"/>
              </a:spcBef>
              <a:buFont typeface="Arial"/>
              <a:buChar char="–"/>
              <a:defRPr sz="900" kern="1200">
                <a:solidFill>
                  <a:srgbClr val="FFFFFF"/>
                </a:solidFill>
                <a:latin typeface="+mn-lt"/>
                <a:ea typeface="+mn-ea"/>
                <a:cs typeface="+mn-cs"/>
              </a:defRPr>
            </a:lvl4pPr>
            <a:lvl5pPr marL="904008" indent="-100445" algn="l" defTabSz="200891" rtl="0" eaLnBrk="1" latinLnBrk="0" hangingPunct="1">
              <a:spcBef>
                <a:spcPct val="20000"/>
              </a:spcBef>
              <a:buFont typeface="Arial"/>
              <a:buChar char="»"/>
              <a:defRPr sz="900" kern="1200">
                <a:solidFill>
                  <a:srgbClr val="FFFFFF"/>
                </a:solidFill>
                <a:latin typeface="+mn-lt"/>
                <a:ea typeface="+mn-ea"/>
                <a:cs typeface="+mn-cs"/>
              </a:defRPr>
            </a:lvl5pPr>
            <a:lvl6pPr marL="1104899" indent="-100445" algn="l" defTabSz="200891" rtl="0" eaLnBrk="1" latinLnBrk="0" hangingPunct="1">
              <a:spcBef>
                <a:spcPct val="20000"/>
              </a:spcBef>
              <a:buFont typeface="Arial"/>
              <a:buChar char="•"/>
              <a:defRPr sz="900" kern="1200">
                <a:solidFill>
                  <a:schemeClr val="tx1"/>
                </a:solidFill>
                <a:latin typeface="+mn-lt"/>
                <a:ea typeface="+mn-ea"/>
                <a:cs typeface="+mn-cs"/>
              </a:defRPr>
            </a:lvl6pPr>
            <a:lvl7pPr marL="1305790" indent="-100445" algn="l" defTabSz="200891" rtl="0" eaLnBrk="1" latinLnBrk="0" hangingPunct="1">
              <a:spcBef>
                <a:spcPct val="20000"/>
              </a:spcBef>
              <a:buFont typeface="Arial"/>
              <a:buChar char="•"/>
              <a:defRPr sz="900" kern="1200">
                <a:solidFill>
                  <a:schemeClr val="tx1"/>
                </a:solidFill>
                <a:latin typeface="+mn-lt"/>
                <a:ea typeface="+mn-ea"/>
                <a:cs typeface="+mn-cs"/>
              </a:defRPr>
            </a:lvl7pPr>
            <a:lvl8pPr marL="1506680" indent="-100445" algn="l" defTabSz="200891" rtl="0" eaLnBrk="1" latinLnBrk="0" hangingPunct="1">
              <a:spcBef>
                <a:spcPct val="20000"/>
              </a:spcBef>
              <a:buFont typeface="Arial"/>
              <a:buChar char="•"/>
              <a:defRPr sz="900" kern="1200">
                <a:solidFill>
                  <a:schemeClr val="tx1"/>
                </a:solidFill>
                <a:latin typeface="+mn-lt"/>
                <a:ea typeface="+mn-ea"/>
                <a:cs typeface="+mn-cs"/>
              </a:defRPr>
            </a:lvl8pPr>
            <a:lvl9pPr marL="1707571" indent="-100445" algn="l" defTabSz="200891" rtl="0" eaLnBrk="1" latinLnBrk="0" hangingPunct="1">
              <a:spcBef>
                <a:spcPct val="20000"/>
              </a:spcBef>
              <a:buFont typeface="Arial"/>
              <a:buChar char="•"/>
              <a:defRPr sz="900" kern="1200">
                <a:solidFill>
                  <a:schemeClr val="tx1"/>
                </a:solidFill>
                <a:latin typeface="+mn-lt"/>
                <a:ea typeface="+mn-ea"/>
                <a:cs typeface="+mn-cs"/>
              </a:defRPr>
            </a:lvl9pPr>
          </a:lstStyle>
          <a:p>
            <a:pPr algn="ctr"/>
            <a:r>
              <a:rPr lang="en-US" dirty="0"/>
              <a:t>CONTACT</a:t>
            </a:r>
          </a:p>
        </p:txBody>
      </p:sp>
    </p:spTree>
    <p:extLst>
      <p:ext uri="{BB962C8B-B14F-4D97-AF65-F5344CB8AC3E}">
        <p14:creationId xmlns:p14="http://schemas.microsoft.com/office/powerpoint/2010/main" val="11750977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marL="0" indent="0">
              <a:spcBef>
                <a:spcPts val="800"/>
              </a:spcBef>
              <a:buNone/>
            </a:pPr>
            <a:r>
              <a:rPr lang="en-US" dirty="0"/>
              <a:t>This presentation is provided for informational purposes only.  The presentation is not intended to be an exhaustive review of all laws on any subject.  We have made every effort to ensure that the information in this presentation is complete and accurate with respect to the topic(s) addressed.  Hudson Cook, LLP and the individual presenter(s) are not responsible for any errors in or omissions from the information provided.</a:t>
            </a:r>
          </a:p>
          <a:p>
            <a:pPr marL="0" indent="0">
              <a:spcBef>
                <a:spcPts val="800"/>
              </a:spcBef>
              <a:buNone/>
            </a:pPr>
            <a:r>
              <a:rPr lang="en-US" dirty="0"/>
              <a:t>Nothing in this presentation should be construed as legal advice from Hudson Cook, LLP or the individual presenter, nor is the presentation a substitute for legal counsel on any matter.  Legal advice must be tailored to specific facts and circumstances.  No attendee of this presentation should act or refrain from acting solely on the basis of any information included in this presentation.  Attendees should seek appropriate legal or other professional advice on legal matters specific to their business.  </a:t>
            </a:r>
          </a:p>
          <a:p>
            <a:pPr marL="0" indent="0">
              <a:spcBef>
                <a:spcPts val="800"/>
              </a:spcBef>
              <a:buNone/>
            </a:pPr>
            <a:r>
              <a:rPr lang="en-US" dirty="0"/>
              <a:t>The views and opinions in this presentation are those of the presenter and do not necessarily represent official policy or position of Hudson Cook, LLP or of its clients.</a:t>
            </a:r>
          </a:p>
        </p:txBody>
      </p:sp>
      <p:sp>
        <p:nvSpPr>
          <p:cNvPr id="4" name="Text Placeholder 3"/>
          <p:cNvSpPr>
            <a:spLocks noGrp="1"/>
          </p:cNvSpPr>
          <p:nvPr>
            <p:ph type="body" sz="quarter" idx="12"/>
          </p:nvPr>
        </p:nvSpPr>
        <p:spPr/>
        <p:txBody>
          <a:bodyPr/>
          <a:lstStyle/>
          <a:p>
            <a:r>
              <a:rPr lang="en-US" dirty="0"/>
              <a:t>Disclaimer</a:t>
            </a:r>
          </a:p>
        </p:txBody>
      </p:sp>
      <p:sp>
        <p:nvSpPr>
          <p:cNvPr id="3" name="Slide Number Placeholder 2">
            <a:extLst>
              <a:ext uri="{FF2B5EF4-FFF2-40B4-BE49-F238E27FC236}">
                <a16:creationId xmlns:a16="http://schemas.microsoft.com/office/drawing/2014/main" id="{380D4ED3-8356-DA84-5F22-6F0F5ECF6665}"/>
              </a:ext>
            </a:extLst>
          </p:cNvPr>
          <p:cNvSpPr>
            <a:spLocks noGrp="1"/>
          </p:cNvSpPr>
          <p:nvPr>
            <p:ph type="sldNum" sz="quarter" idx="15"/>
          </p:nvPr>
        </p:nvSpPr>
        <p:spPr/>
        <p:txBody>
          <a:bodyPr/>
          <a:lstStyle/>
          <a:p>
            <a:fld id="{8858BF2E-D333-4E1A-881E-2784737E385C}" type="slidenum">
              <a:rPr lang="en-US" smtClean="0"/>
              <a:t>2</a:t>
            </a:fld>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 Placeholder 8"/>
          <p:cNvSpPr>
            <a:spLocks noGrp="1"/>
          </p:cNvSpPr>
          <p:nvPr>
            <p:ph type="body" sz="quarter" idx="11"/>
          </p:nvPr>
        </p:nvSpPr>
        <p:spPr/>
        <p:txBody>
          <a:bodyPr/>
          <a:lstStyle/>
          <a:p>
            <a:r>
              <a:rPr lang="en-US" dirty="0"/>
              <a:t>What’s New?</a:t>
            </a:r>
          </a:p>
        </p:txBody>
      </p:sp>
      <p:sp>
        <p:nvSpPr>
          <p:cNvPr id="10" name="Text Placeholder 9"/>
          <p:cNvSpPr>
            <a:spLocks noGrp="1"/>
          </p:cNvSpPr>
          <p:nvPr>
            <p:ph type="body" sz="quarter" idx="12"/>
          </p:nvPr>
        </p:nvSpPr>
        <p:spPr/>
        <p:txBody>
          <a:bodyPr/>
          <a:lstStyle/>
          <a:p>
            <a:r>
              <a:rPr lang="en-US" dirty="0"/>
              <a:t>State Privacy Update</a:t>
            </a:r>
          </a:p>
        </p:txBody>
      </p:sp>
      <p:sp>
        <p:nvSpPr>
          <p:cNvPr id="4" name="Content Placeholder 1">
            <a:extLst>
              <a:ext uri="{FF2B5EF4-FFF2-40B4-BE49-F238E27FC236}">
                <a16:creationId xmlns:a16="http://schemas.microsoft.com/office/drawing/2014/main" id="{98F3627A-1700-3FB9-F68A-10FC24995CBA}"/>
              </a:ext>
            </a:extLst>
          </p:cNvPr>
          <p:cNvSpPr>
            <a:spLocks noGrp="1"/>
          </p:cNvSpPr>
          <p:nvPr>
            <p:ph type="body" sz="quarter" idx="10"/>
          </p:nvPr>
        </p:nvSpPr>
        <p:spPr>
          <a:xfrm>
            <a:off x="1528763" y="1981200"/>
            <a:ext cx="6853237" cy="4191000"/>
          </a:xfrm>
        </p:spPr>
        <p:txBody>
          <a:bodyPr>
            <a:normAutofit fontScale="85000" lnSpcReduction="20000"/>
          </a:bodyPr>
          <a:lstStyle/>
          <a:p>
            <a:r>
              <a:rPr lang="en-US" sz="1800" dirty="0"/>
              <a:t>Overview of Current State Privacy Laws: </a:t>
            </a:r>
          </a:p>
          <a:p>
            <a:pPr lvl="1"/>
            <a:r>
              <a:rPr lang="en-US" sz="1600" dirty="0"/>
              <a:t>Away from notice and choice to set limits</a:t>
            </a:r>
          </a:p>
          <a:p>
            <a:pPr lvl="1"/>
            <a:r>
              <a:rPr lang="en-US" sz="1600" dirty="0"/>
              <a:t>Trending to more consumer rights and less ability to use and share</a:t>
            </a:r>
          </a:p>
          <a:p>
            <a:r>
              <a:rPr lang="en-US" sz="1800" dirty="0"/>
              <a:t>Standard Provisions:</a:t>
            </a:r>
          </a:p>
          <a:p>
            <a:pPr lvl="1"/>
            <a:r>
              <a:rPr lang="en-US" sz="1600" dirty="0"/>
              <a:t>Consumer Rights</a:t>
            </a:r>
          </a:p>
          <a:p>
            <a:pPr lvl="2"/>
            <a:r>
              <a:rPr lang="en-US" sz="1500" dirty="0"/>
              <a:t>Access, Portability, and Correction</a:t>
            </a:r>
          </a:p>
          <a:p>
            <a:pPr lvl="2"/>
            <a:r>
              <a:rPr lang="en-US" sz="1500" dirty="0"/>
              <a:t>Consumer-requested limits: selling, sharing for online marketing, or doing much of anything with </a:t>
            </a:r>
            <a:r>
              <a:rPr lang="en-US" sz="1500" i="1" dirty="0"/>
              <a:t>sensitive</a:t>
            </a:r>
            <a:r>
              <a:rPr lang="en-US" sz="1500" dirty="0"/>
              <a:t> personal data</a:t>
            </a:r>
          </a:p>
          <a:p>
            <a:pPr lvl="1"/>
            <a:r>
              <a:rPr lang="en-US" sz="1600" dirty="0"/>
              <a:t>Transparency and Notices</a:t>
            </a:r>
          </a:p>
          <a:p>
            <a:pPr lvl="1"/>
            <a:r>
              <a:rPr lang="en-US" sz="1600" dirty="0"/>
              <a:t>Data Security Requirements</a:t>
            </a:r>
          </a:p>
          <a:p>
            <a:r>
              <a:rPr lang="en-US" sz="1800" dirty="0"/>
              <a:t>Approaches for Dealers: </a:t>
            </a:r>
          </a:p>
          <a:p>
            <a:pPr lvl="1"/>
            <a:r>
              <a:rPr lang="en-US" sz="1600" dirty="0"/>
              <a:t>Transparency and Communication</a:t>
            </a:r>
          </a:p>
          <a:p>
            <a:pPr lvl="1"/>
            <a:r>
              <a:rPr lang="en-US" sz="1600" dirty="0"/>
              <a:t>Data Rights Management</a:t>
            </a:r>
          </a:p>
          <a:p>
            <a:pPr lvl="1"/>
            <a:r>
              <a:rPr lang="en-US" sz="1600" dirty="0"/>
              <a:t>Data Security Measures</a:t>
            </a:r>
          </a:p>
          <a:p>
            <a:pPr lvl="1"/>
            <a:r>
              <a:rPr lang="en-US" sz="1600" dirty="0"/>
              <a:t>Training and Compliance</a:t>
            </a:r>
          </a:p>
          <a:p>
            <a:r>
              <a:rPr lang="en-US" sz="1800" dirty="0"/>
              <a:t>Uncommon Issues:</a:t>
            </a:r>
          </a:p>
          <a:p>
            <a:pPr lvl="1"/>
            <a:r>
              <a:rPr lang="en-US" sz="1600" dirty="0"/>
              <a:t>Biometric Data (IL)</a:t>
            </a:r>
          </a:p>
          <a:p>
            <a:pPr lvl="1"/>
            <a:r>
              <a:rPr lang="en-US" sz="1600" dirty="0"/>
              <a:t>Sensitive Data Categories (CO)</a:t>
            </a:r>
          </a:p>
          <a:p>
            <a:pPr lvl="1"/>
            <a:r>
              <a:rPr lang="en-US" sz="1600" dirty="0"/>
              <a:t>Automated Decision-Making (CA &amp; VA)</a:t>
            </a:r>
          </a:p>
        </p:txBody>
      </p:sp>
      <p:sp>
        <p:nvSpPr>
          <p:cNvPr id="2" name="Slide Number Placeholder 1">
            <a:extLst>
              <a:ext uri="{FF2B5EF4-FFF2-40B4-BE49-F238E27FC236}">
                <a16:creationId xmlns:a16="http://schemas.microsoft.com/office/drawing/2014/main" id="{CEA4541B-6EFC-F715-5221-63C20DDC9413}"/>
              </a:ext>
            </a:extLst>
          </p:cNvPr>
          <p:cNvSpPr>
            <a:spLocks noGrp="1"/>
          </p:cNvSpPr>
          <p:nvPr>
            <p:ph type="sldNum" sz="quarter" idx="15"/>
          </p:nvPr>
        </p:nvSpPr>
        <p:spPr/>
        <p:txBody>
          <a:bodyPr/>
          <a:lstStyle/>
          <a:p>
            <a:fld id="{8858BF2E-D333-4E1A-881E-2784737E385C}" type="slidenum">
              <a:rPr lang="en-US" smtClean="0"/>
              <a:t>3</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 Placeholder 9"/>
          <p:cNvSpPr>
            <a:spLocks noGrp="1"/>
          </p:cNvSpPr>
          <p:nvPr>
            <p:ph type="body" sz="quarter" idx="12"/>
          </p:nvPr>
        </p:nvSpPr>
        <p:spPr/>
        <p:txBody>
          <a:bodyPr/>
          <a:lstStyle/>
          <a:p>
            <a:r>
              <a:rPr lang="en-US" dirty="0"/>
              <a:t>State Privacy Update</a:t>
            </a:r>
          </a:p>
        </p:txBody>
      </p:sp>
      <p:sp>
        <p:nvSpPr>
          <p:cNvPr id="2" name="Slide Number Placeholder 1">
            <a:extLst>
              <a:ext uri="{FF2B5EF4-FFF2-40B4-BE49-F238E27FC236}">
                <a16:creationId xmlns:a16="http://schemas.microsoft.com/office/drawing/2014/main" id="{CEA4541B-6EFC-F715-5221-63C20DDC9413}"/>
              </a:ext>
            </a:extLst>
          </p:cNvPr>
          <p:cNvSpPr>
            <a:spLocks noGrp="1"/>
          </p:cNvSpPr>
          <p:nvPr>
            <p:ph type="sldNum" sz="quarter" idx="15"/>
          </p:nvPr>
        </p:nvSpPr>
        <p:spPr/>
        <p:txBody>
          <a:bodyPr/>
          <a:lstStyle/>
          <a:p>
            <a:fld id="{8858BF2E-D333-4E1A-881E-2784737E385C}" type="slidenum">
              <a:rPr lang="en-US" smtClean="0"/>
              <a:t>4</a:t>
            </a:fld>
            <a:endParaRPr lang="en-US"/>
          </a:p>
        </p:txBody>
      </p:sp>
      <p:sp>
        <p:nvSpPr>
          <p:cNvPr id="5" name="Text Placeholder 4">
            <a:extLst>
              <a:ext uri="{FF2B5EF4-FFF2-40B4-BE49-F238E27FC236}">
                <a16:creationId xmlns:a16="http://schemas.microsoft.com/office/drawing/2014/main" id="{ADE76F04-D277-0936-BD15-040AA1DB4F13}"/>
              </a:ext>
            </a:extLst>
          </p:cNvPr>
          <p:cNvSpPr>
            <a:spLocks noGrp="1"/>
          </p:cNvSpPr>
          <p:nvPr>
            <p:ph type="body" sz="quarter" idx="10"/>
          </p:nvPr>
        </p:nvSpPr>
        <p:spPr/>
        <p:txBody>
          <a:bodyPr/>
          <a:lstStyle/>
          <a:p>
            <a:endParaRPr lang="en-US" dirty="0"/>
          </a:p>
        </p:txBody>
      </p:sp>
      <p:sp>
        <p:nvSpPr>
          <p:cNvPr id="7" name="Text Placeholder 6">
            <a:extLst>
              <a:ext uri="{FF2B5EF4-FFF2-40B4-BE49-F238E27FC236}">
                <a16:creationId xmlns:a16="http://schemas.microsoft.com/office/drawing/2014/main" id="{764017D7-F94F-3E39-D59B-925A7447BC7F}"/>
              </a:ext>
            </a:extLst>
          </p:cNvPr>
          <p:cNvSpPr>
            <a:spLocks noGrp="1"/>
          </p:cNvSpPr>
          <p:nvPr>
            <p:ph type="body" sz="quarter" idx="11"/>
          </p:nvPr>
        </p:nvSpPr>
        <p:spPr/>
        <p:txBody>
          <a:bodyPr/>
          <a:lstStyle/>
          <a:p>
            <a:endParaRPr lang="en-US"/>
          </a:p>
        </p:txBody>
      </p:sp>
      <p:pic>
        <p:nvPicPr>
          <p:cNvPr id="1026" name="Picture 2">
            <a:extLst>
              <a:ext uri="{FF2B5EF4-FFF2-40B4-BE49-F238E27FC236}">
                <a16:creationId xmlns:a16="http://schemas.microsoft.com/office/drawing/2014/main" id="{C8883A01-AEFC-3C18-AB24-BCCBD1A9261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99764" y="1828800"/>
            <a:ext cx="7145867" cy="40195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029179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 Placeholder 7"/>
          <p:cNvSpPr>
            <a:spLocks noGrp="1"/>
          </p:cNvSpPr>
          <p:nvPr>
            <p:ph type="body" sz="quarter" idx="10"/>
          </p:nvPr>
        </p:nvSpPr>
        <p:spPr/>
        <p:txBody>
          <a:bodyPr/>
          <a:lstStyle/>
          <a:p>
            <a:r>
              <a:rPr lang="en-US" sz="1800" dirty="0"/>
              <a:t>Website Compliance with State Privacy Laws:</a:t>
            </a:r>
          </a:p>
          <a:p>
            <a:pPr lvl="1"/>
            <a:r>
              <a:rPr lang="en-US" sz="1800" dirty="0"/>
              <a:t>Dealers must include privacy policies that inform consumers of their data rights under each applicable state law.</a:t>
            </a:r>
          </a:p>
          <a:p>
            <a:pPr lvl="1"/>
            <a:r>
              <a:rPr lang="en-US" sz="1800" dirty="0"/>
              <a:t>Mechanisms for consumers to submit data subject requests (such as Do Not Sell links) are required on many websites.</a:t>
            </a:r>
          </a:p>
          <a:p>
            <a:r>
              <a:rPr lang="en-US" sz="1800" dirty="0"/>
              <a:t>Other Privacy Risks</a:t>
            </a:r>
          </a:p>
          <a:p>
            <a:pPr lvl="1"/>
            <a:r>
              <a:rPr lang="en-US" sz="1800" dirty="0"/>
              <a:t>Data Collection &amp; Retention Practices: </a:t>
            </a:r>
          </a:p>
          <a:p>
            <a:pPr lvl="2"/>
            <a:r>
              <a:rPr lang="en-US" sz="1800" dirty="0"/>
              <a:t>Websites often use cookies and trackers that collect user data, which requires consumer consent and management.</a:t>
            </a:r>
          </a:p>
          <a:p>
            <a:pPr lvl="1"/>
            <a:r>
              <a:rPr lang="en-US" sz="1800" dirty="0"/>
              <a:t>Third-Party Sharing Risks: </a:t>
            </a:r>
          </a:p>
          <a:p>
            <a:pPr lvl="2"/>
            <a:r>
              <a:rPr lang="en-US" sz="1800" dirty="0"/>
              <a:t>Sharing data with third-party vendors may increase compliance risks under state laws if data protection standards aren’t met.</a:t>
            </a:r>
          </a:p>
        </p:txBody>
      </p:sp>
      <p:sp>
        <p:nvSpPr>
          <p:cNvPr id="10" name="Text Placeholder 9"/>
          <p:cNvSpPr>
            <a:spLocks noGrp="1"/>
          </p:cNvSpPr>
          <p:nvPr>
            <p:ph type="body" sz="quarter" idx="12"/>
          </p:nvPr>
        </p:nvSpPr>
        <p:spPr/>
        <p:txBody>
          <a:bodyPr/>
          <a:lstStyle/>
          <a:p>
            <a:r>
              <a:rPr lang="en-US" dirty="0"/>
              <a:t>How this relates to dealer websites</a:t>
            </a:r>
          </a:p>
        </p:txBody>
      </p:sp>
      <p:sp>
        <p:nvSpPr>
          <p:cNvPr id="2" name="Slide Number Placeholder 1">
            <a:extLst>
              <a:ext uri="{FF2B5EF4-FFF2-40B4-BE49-F238E27FC236}">
                <a16:creationId xmlns:a16="http://schemas.microsoft.com/office/drawing/2014/main" id="{BD13A588-570E-564B-6228-9B92626980D3}"/>
              </a:ext>
            </a:extLst>
          </p:cNvPr>
          <p:cNvSpPr>
            <a:spLocks noGrp="1"/>
          </p:cNvSpPr>
          <p:nvPr>
            <p:ph type="sldNum" sz="quarter" idx="15"/>
          </p:nvPr>
        </p:nvSpPr>
        <p:spPr/>
        <p:txBody>
          <a:bodyPr/>
          <a:lstStyle/>
          <a:p>
            <a:fld id="{8858BF2E-D333-4E1A-881E-2784737E385C}" type="slidenum">
              <a:rPr lang="en-US" smtClean="0"/>
              <a:t>5</a:t>
            </a:fld>
            <a:endParaRPr lang="en-US"/>
          </a:p>
        </p:txBody>
      </p:sp>
    </p:spTree>
    <p:extLst>
      <p:ext uri="{BB962C8B-B14F-4D97-AF65-F5344CB8AC3E}">
        <p14:creationId xmlns:p14="http://schemas.microsoft.com/office/powerpoint/2010/main" val="2710311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 Placeholder 7"/>
          <p:cNvSpPr>
            <a:spLocks noGrp="1"/>
          </p:cNvSpPr>
          <p:nvPr>
            <p:ph type="body" sz="quarter" idx="10"/>
          </p:nvPr>
        </p:nvSpPr>
        <p:spPr/>
        <p:txBody>
          <a:bodyPr/>
          <a:lstStyle/>
          <a:p>
            <a:r>
              <a:rPr lang="en-US" sz="1800" dirty="0"/>
              <a:t>Ensuring Vendor Compliance:</a:t>
            </a:r>
          </a:p>
          <a:p>
            <a:pPr lvl="1"/>
            <a:r>
              <a:rPr lang="en-US" sz="1800" dirty="0"/>
              <a:t>Vendors managing customer data must be contractually required to meet state privacy standards.</a:t>
            </a:r>
          </a:p>
          <a:p>
            <a:pPr lvl="1"/>
            <a:r>
              <a:rPr lang="en-US" sz="1800" dirty="0"/>
              <a:t>Use Data Processing Agreements (DPAs) to specify vendor obligations, including data security, breach notification, and rights to audit.</a:t>
            </a:r>
          </a:p>
          <a:p>
            <a:r>
              <a:rPr lang="en-US" sz="1800" dirty="0"/>
              <a:t>Data Sharing &amp; Secure Transfer:</a:t>
            </a:r>
          </a:p>
          <a:p>
            <a:pPr lvl="1"/>
            <a:r>
              <a:rPr lang="en-US" sz="1800" dirty="0"/>
              <a:t>Establish secure protocols for transferring data between your dealership and vendors, ensuring encryption and other security controls are in place.</a:t>
            </a:r>
          </a:p>
          <a:p>
            <a:pPr lvl="1"/>
            <a:r>
              <a:rPr lang="en-US" sz="1800" dirty="0"/>
              <a:t>Conduct regular audits and assessments of vendor practices to ensure compliance.</a:t>
            </a:r>
          </a:p>
        </p:txBody>
      </p:sp>
      <p:sp>
        <p:nvSpPr>
          <p:cNvPr id="10" name="Text Placeholder 9"/>
          <p:cNvSpPr>
            <a:spLocks noGrp="1"/>
          </p:cNvSpPr>
          <p:nvPr>
            <p:ph type="body" sz="quarter" idx="12"/>
          </p:nvPr>
        </p:nvSpPr>
        <p:spPr>
          <a:xfrm>
            <a:off x="1524000" y="381000"/>
            <a:ext cx="7162800" cy="762000"/>
          </a:xfrm>
        </p:spPr>
        <p:txBody>
          <a:bodyPr/>
          <a:lstStyle/>
          <a:p>
            <a:r>
              <a:rPr lang="en-US" dirty="0"/>
              <a:t>What to consider for vendors</a:t>
            </a:r>
          </a:p>
        </p:txBody>
      </p:sp>
      <p:sp>
        <p:nvSpPr>
          <p:cNvPr id="2" name="Slide Number Placeholder 1">
            <a:extLst>
              <a:ext uri="{FF2B5EF4-FFF2-40B4-BE49-F238E27FC236}">
                <a16:creationId xmlns:a16="http://schemas.microsoft.com/office/drawing/2014/main" id="{044309B1-91A3-5868-ECA8-4BB1E7D02B42}"/>
              </a:ext>
            </a:extLst>
          </p:cNvPr>
          <p:cNvSpPr>
            <a:spLocks noGrp="1"/>
          </p:cNvSpPr>
          <p:nvPr>
            <p:ph type="sldNum" sz="quarter" idx="15"/>
          </p:nvPr>
        </p:nvSpPr>
        <p:spPr/>
        <p:txBody>
          <a:bodyPr/>
          <a:lstStyle/>
          <a:p>
            <a:fld id="{8858BF2E-D333-4E1A-881E-2784737E385C}" type="slidenum">
              <a:rPr lang="en-US" smtClean="0"/>
              <a:t>6</a:t>
            </a:fld>
            <a:endParaRPr lang="en-US"/>
          </a:p>
        </p:txBody>
      </p:sp>
    </p:spTree>
    <p:extLst>
      <p:ext uri="{BB962C8B-B14F-4D97-AF65-F5344CB8AC3E}">
        <p14:creationId xmlns:p14="http://schemas.microsoft.com/office/powerpoint/2010/main" val="37740160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 Placeholder 7"/>
          <p:cNvSpPr>
            <a:spLocks noGrp="1"/>
          </p:cNvSpPr>
          <p:nvPr>
            <p:ph type="body" sz="quarter" idx="10"/>
          </p:nvPr>
        </p:nvSpPr>
        <p:spPr/>
        <p:txBody>
          <a:bodyPr/>
          <a:lstStyle/>
          <a:p>
            <a:r>
              <a:rPr lang="en-US" sz="1800" dirty="0"/>
              <a:t>Physical Notices:</a:t>
            </a:r>
          </a:p>
          <a:p>
            <a:pPr lvl="1"/>
            <a:r>
              <a:rPr lang="en-US" sz="1800" dirty="0"/>
              <a:t>For dealerships with in-person customer interactions, clear physical notices about privacy practices may be required, especially under Texas laws.</a:t>
            </a:r>
          </a:p>
          <a:p>
            <a:r>
              <a:rPr lang="en-US" sz="1800" dirty="0"/>
              <a:t>Data Hygiene</a:t>
            </a:r>
          </a:p>
          <a:p>
            <a:pPr lvl="1"/>
            <a:r>
              <a:rPr lang="en-US" sz="1800" dirty="0"/>
              <a:t>Data Accuracy: Regularly update and correct consumer data to meet regulatory standards.</a:t>
            </a:r>
          </a:p>
          <a:p>
            <a:pPr lvl="1"/>
            <a:r>
              <a:rPr lang="en-US" sz="1800" dirty="0"/>
              <a:t>Data Minimization: Collect only necessary data and ensure proper deletion after use.</a:t>
            </a:r>
          </a:p>
          <a:p>
            <a:pPr lvl="1"/>
            <a:r>
              <a:rPr lang="en-US" sz="1800" dirty="0"/>
              <a:t>Secure Data Disposal: Follow secure data disposal practices as outlined by FTC guidelines.</a:t>
            </a:r>
          </a:p>
          <a:p>
            <a:r>
              <a:rPr lang="en-US" sz="1800" dirty="0"/>
              <a:t>1033 Considerations</a:t>
            </a:r>
          </a:p>
          <a:p>
            <a:pPr lvl="1"/>
            <a:r>
              <a:rPr lang="en-US" sz="1800" dirty="0"/>
              <a:t>Under Section 1033 of the Dodd-Frank Act, consumer financial data must be portable, secure, and accessible, impacting data practices in dealerships.</a:t>
            </a:r>
          </a:p>
        </p:txBody>
      </p:sp>
      <p:sp>
        <p:nvSpPr>
          <p:cNvPr id="10" name="Text Placeholder 9"/>
          <p:cNvSpPr>
            <a:spLocks noGrp="1"/>
          </p:cNvSpPr>
          <p:nvPr>
            <p:ph type="body" sz="quarter" idx="12"/>
          </p:nvPr>
        </p:nvSpPr>
        <p:spPr/>
        <p:txBody>
          <a:bodyPr/>
          <a:lstStyle/>
          <a:p>
            <a:r>
              <a:rPr lang="en-US" dirty="0"/>
              <a:t>Physical Notes, Data Hygiene, and 1033</a:t>
            </a:r>
          </a:p>
        </p:txBody>
      </p:sp>
      <p:sp>
        <p:nvSpPr>
          <p:cNvPr id="2" name="Slide Number Placeholder 1">
            <a:extLst>
              <a:ext uri="{FF2B5EF4-FFF2-40B4-BE49-F238E27FC236}">
                <a16:creationId xmlns:a16="http://schemas.microsoft.com/office/drawing/2014/main" id="{7F37D9C6-29C5-E58D-D0B4-23FB2E60F1F3}"/>
              </a:ext>
            </a:extLst>
          </p:cNvPr>
          <p:cNvSpPr>
            <a:spLocks noGrp="1"/>
          </p:cNvSpPr>
          <p:nvPr>
            <p:ph type="sldNum" sz="quarter" idx="15"/>
          </p:nvPr>
        </p:nvSpPr>
        <p:spPr/>
        <p:txBody>
          <a:bodyPr/>
          <a:lstStyle/>
          <a:p>
            <a:fld id="{8858BF2E-D333-4E1A-881E-2784737E385C}" type="slidenum">
              <a:rPr lang="en-US" smtClean="0"/>
              <a:t>7</a:t>
            </a:fld>
            <a:endParaRPr lang="en-US"/>
          </a:p>
        </p:txBody>
      </p:sp>
    </p:spTree>
    <p:extLst>
      <p:ext uri="{BB962C8B-B14F-4D97-AF65-F5344CB8AC3E}">
        <p14:creationId xmlns:p14="http://schemas.microsoft.com/office/powerpoint/2010/main" val="28540097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 Placeholder 7"/>
          <p:cNvSpPr>
            <a:spLocks noGrp="1"/>
          </p:cNvSpPr>
          <p:nvPr>
            <p:ph type="body" sz="quarter" idx="10"/>
          </p:nvPr>
        </p:nvSpPr>
        <p:spPr/>
        <p:txBody>
          <a:bodyPr/>
          <a:lstStyle/>
          <a:p>
            <a:r>
              <a:rPr lang="en-US" sz="1800" dirty="0"/>
              <a:t>State-Level Enforcement Risks</a:t>
            </a:r>
          </a:p>
          <a:p>
            <a:pPr lvl="1"/>
            <a:r>
              <a:rPr lang="en-US" sz="1800" dirty="0"/>
              <a:t>Violations of state privacy laws can lead to fines, audits, and compliance orders by state attorneys general.</a:t>
            </a:r>
          </a:p>
          <a:p>
            <a:pPr lvl="1"/>
            <a:r>
              <a:rPr lang="en-US" sz="1800" dirty="0"/>
              <a:t>California’s CCPA/CPRA and Colorado’s CPA are known for their active enforcement.</a:t>
            </a:r>
          </a:p>
          <a:p>
            <a:r>
              <a:rPr lang="en-US" sz="1800" dirty="0"/>
              <a:t>Texas-Specific Risks</a:t>
            </a:r>
          </a:p>
          <a:p>
            <a:pPr lvl="1"/>
            <a:r>
              <a:rPr lang="en-US" sz="1800" dirty="0"/>
              <a:t>Texas Attorney General has taken actions under the Texas Deceptive Trade Practices Act (DTPA) and other consumer protection laws related to privacy.</a:t>
            </a:r>
          </a:p>
          <a:p>
            <a:pPr lvl="1"/>
            <a:r>
              <a:rPr lang="en-US" sz="1800" dirty="0"/>
              <a:t>Be cautious about marketing practices, as non-compliance can lead to significant penalties in Texas.</a:t>
            </a:r>
          </a:p>
          <a:p>
            <a:r>
              <a:rPr lang="en-US" sz="1800" dirty="0"/>
              <a:t>Mitigation Strategies</a:t>
            </a:r>
          </a:p>
          <a:p>
            <a:pPr lvl="1"/>
            <a:r>
              <a:rPr lang="en-US" sz="1800" dirty="0"/>
              <a:t>Implement thorough compliance checks, audit your data processing practices, and engage in staff training on privacy law.</a:t>
            </a:r>
          </a:p>
        </p:txBody>
      </p:sp>
      <p:sp>
        <p:nvSpPr>
          <p:cNvPr id="10" name="Text Placeholder 9"/>
          <p:cNvSpPr>
            <a:spLocks noGrp="1"/>
          </p:cNvSpPr>
          <p:nvPr>
            <p:ph type="body" sz="quarter" idx="12"/>
          </p:nvPr>
        </p:nvSpPr>
        <p:spPr/>
        <p:txBody>
          <a:bodyPr/>
          <a:lstStyle/>
          <a:p>
            <a:r>
              <a:rPr lang="en-US" dirty="0"/>
              <a:t>Enforcement Risks</a:t>
            </a:r>
          </a:p>
        </p:txBody>
      </p:sp>
      <p:sp>
        <p:nvSpPr>
          <p:cNvPr id="2" name="Slide Number Placeholder 1">
            <a:extLst>
              <a:ext uri="{FF2B5EF4-FFF2-40B4-BE49-F238E27FC236}">
                <a16:creationId xmlns:a16="http://schemas.microsoft.com/office/drawing/2014/main" id="{6A350DCA-20AB-E63E-C411-8284E8B7B32A}"/>
              </a:ext>
            </a:extLst>
          </p:cNvPr>
          <p:cNvSpPr>
            <a:spLocks noGrp="1"/>
          </p:cNvSpPr>
          <p:nvPr>
            <p:ph type="sldNum" sz="quarter" idx="15"/>
          </p:nvPr>
        </p:nvSpPr>
        <p:spPr/>
        <p:txBody>
          <a:bodyPr/>
          <a:lstStyle/>
          <a:p>
            <a:fld id="{8858BF2E-D333-4E1A-881E-2784737E385C}" type="slidenum">
              <a:rPr lang="en-US" smtClean="0"/>
              <a:t>8</a:t>
            </a:fld>
            <a:endParaRPr lang="en-US"/>
          </a:p>
        </p:txBody>
      </p:sp>
    </p:spTree>
    <p:extLst>
      <p:ext uri="{BB962C8B-B14F-4D97-AF65-F5344CB8AC3E}">
        <p14:creationId xmlns:p14="http://schemas.microsoft.com/office/powerpoint/2010/main" val="28594511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 Placeholder 7"/>
          <p:cNvSpPr>
            <a:spLocks noGrp="1"/>
          </p:cNvSpPr>
          <p:nvPr>
            <p:ph type="body" sz="quarter" idx="10"/>
          </p:nvPr>
        </p:nvSpPr>
        <p:spPr/>
        <p:txBody>
          <a:bodyPr/>
          <a:lstStyle/>
          <a:p>
            <a:r>
              <a:rPr lang="en-US" sz="1800" dirty="0"/>
              <a:t>Developing Strong Cybersecurity Safeguards</a:t>
            </a:r>
          </a:p>
          <a:p>
            <a:pPr lvl="1"/>
            <a:r>
              <a:rPr lang="en-US" sz="1800" dirty="0"/>
              <a:t>Conduct regular risk assessments, use multi-factor authentication, encrypt data, and implement access control to reduce risk.</a:t>
            </a:r>
          </a:p>
          <a:p>
            <a:r>
              <a:rPr lang="en-US" sz="1800" dirty="0"/>
              <a:t>Incident Response Plans:</a:t>
            </a:r>
          </a:p>
          <a:p>
            <a:pPr lvl="1"/>
            <a:r>
              <a:rPr lang="en-US" sz="1800" dirty="0"/>
              <a:t>Prepare a data breach response plan, including immediate notification to affected consumers and regulators as required by law. </a:t>
            </a:r>
          </a:p>
          <a:p>
            <a:r>
              <a:rPr lang="en-US" sz="1800" dirty="0"/>
              <a:t>Ongoing Audits and Training:</a:t>
            </a:r>
          </a:p>
          <a:p>
            <a:pPr lvl="1"/>
            <a:r>
              <a:rPr lang="en-US" sz="1800" dirty="0"/>
              <a:t>Conduct regular audits of your data systems and offer continuous training to employees to ensure they understand data protection responsibilities.</a:t>
            </a:r>
          </a:p>
        </p:txBody>
      </p:sp>
      <p:sp>
        <p:nvSpPr>
          <p:cNvPr id="10" name="Text Placeholder 9"/>
          <p:cNvSpPr>
            <a:spLocks noGrp="1"/>
          </p:cNvSpPr>
          <p:nvPr>
            <p:ph type="body" sz="quarter" idx="12"/>
          </p:nvPr>
        </p:nvSpPr>
        <p:spPr>
          <a:xfrm>
            <a:off x="1528175" y="152401"/>
            <a:ext cx="6400800" cy="762000"/>
          </a:xfrm>
        </p:spPr>
        <p:txBody>
          <a:bodyPr/>
          <a:lstStyle/>
          <a:p>
            <a:r>
              <a:rPr lang="en-US" dirty="0"/>
              <a:t>How to confidently handle cybersecurity safeguards</a:t>
            </a:r>
          </a:p>
        </p:txBody>
      </p:sp>
      <p:sp>
        <p:nvSpPr>
          <p:cNvPr id="2" name="Slide Number Placeholder 1">
            <a:extLst>
              <a:ext uri="{FF2B5EF4-FFF2-40B4-BE49-F238E27FC236}">
                <a16:creationId xmlns:a16="http://schemas.microsoft.com/office/drawing/2014/main" id="{7FF6227F-9470-D0D1-F3C1-728C2D7F6C21}"/>
              </a:ext>
            </a:extLst>
          </p:cNvPr>
          <p:cNvSpPr>
            <a:spLocks noGrp="1"/>
          </p:cNvSpPr>
          <p:nvPr>
            <p:ph type="sldNum" sz="quarter" idx="15"/>
          </p:nvPr>
        </p:nvSpPr>
        <p:spPr/>
        <p:txBody>
          <a:bodyPr/>
          <a:lstStyle/>
          <a:p>
            <a:fld id="{8858BF2E-D333-4E1A-881E-2784737E385C}" type="slidenum">
              <a:rPr lang="en-US" smtClean="0"/>
              <a:t>9</a:t>
            </a:fld>
            <a:endParaRPr lang="en-US"/>
          </a:p>
        </p:txBody>
      </p:sp>
    </p:spTree>
    <p:extLst>
      <p:ext uri="{BB962C8B-B14F-4D97-AF65-F5344CB8AC3E}">
        <p14:creationId xmlns:p14="http://schemas.microsoft.com/office/powerpoint/2010/main" val="203055995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
  <TotalTime>793</TotalTime>
  <Words>832</Words>
  <Application>Microsoft Office PowerPoint</Application>
  <PresentationFormat>On-screen Show (4:3)</PresentationFormat>
  <Paragraphs>85</Paragraphs>
  <Slides>10</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10</vt:i4>
      </vt:variant>
    </vt:vector>
  </HeadingPairs>
  <TitlesOfParts>
    <vt:vector size="17" baseType="lpstr">
      <vt:lpstr>Aptos</vt:lpstr>
      <vt:lpstr>Arial</vt:lpstr>
      <vt:lpstr>Calibri</vt:lpstr>
      <vt:lpstr>Garamond</vt:lpstr>
      <vt:lpstr>Roboto</vt:lpstr>
      <vt:lpstr>Wingdings</vt:lpstr>
      <vt:lpstr>Office Theme</vt:lpstr>
      <vt:lpstr>ADCO 2024 Data Privacy Update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PRESEN TAT ION HEADLINE HERE </dc:title>
  <cp:lastModifiedBy>Webb Mcarthur</cp:lastModifiedBy>
  <cp:revision>45</cp:revision>
  <dcterms:created xsi:type="dcterms:W3CDTF">2020-02-03T16:06:00Z</dcterms:created>
  <dcterms:modified xsi:type="dcterms:W3CDTF">2024-11-14T18:09:26Z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2020-01-10T00:00:00Z</vt:filetime>
  </property>
  <property fmtid="{D5CDD505-2E9C-101B-9397-08002B2CF9AE}" pid="3" name="Creator">
    <vt:lpwstr>Adobe InDesign CC 13.1 (Macintosh)</vt:lpwstr>
  </property>
  <property fmtid="{D5CDD505-2E9C-101B-9397-08002B2CF9AE}" pid="4" name="LastSaved">
    <vt:filetime>2020-01-10T00:00:00Z</vt:filetime>
  </property>
</Properties>
</file>